
<file path=[Content_Types].xml><?xml version="1.0" encoding="utf-8"?>
<Types xmlns="http://schemas.openxmlformats.org/package/2006/content-types">
  <Default Extension="png" ContentType="image/png"/>
  <Default Extension="svg" ContentType="image/svg+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3.xml" ContentType="application/vnd.openxmlformats-officedocument.theme+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heme/theme4.xml" ContentType="application/vnd.openxmlformats-officedocument.theme+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0.xml" ContentType="application/vnd.openxmlformats-officedocument.presentationml.tags+xml"/>
  <Override PartName="/ppt/notesSlides/notesSlide1.xml" ContentType="application/vnd.openxmlformats-officedocument.presentationml.notesSlide+xml"/>
  <Override PartName="/ppt/tags/tag741.xml" ContentType="application/vnd.openxmlformats-officedocument.presentationml.tags+xml"/>
  <Override PartName="/ppt/tags/tag742.xml" ContentType="application/vnd.openxmlformats-officedocument.presentationml.tags+xml"/>
  <Override PartName="/ppt/notesSlides/notesSlide2.xml" ContentType="application/vnd.openxmlformats-officedocument.presentationml.notesSlide+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notesSlides/notesSlide3.xml" ContentType="application/vnd.openxmlformats-officedocument.presentationml.notesSlide+xml"/>
  <Override PartName="/ppt/tags/tag748.xml" ContentType="application/vnd.openxmlformats-officedocument.presentationml.tags+xml"/>
  <Override PartName="/ppt/tags/tag749.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0.xml" ContentType="application/vnd.openxmlformats-officedocument.presentationml.tags+xml"/>
  <Override PartName="/ppt/notesSlides/notesSlide4.xml" ContentType="application/vnd.openxmlformats-officedocument.presentationml.notesSlide+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notesSlides/notesSlide5.xml" ContentType="application/vnd.openxmlformats-officedocument.presentationml.notesSlide+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notesSlides/notesSlide6.xml" ContentType="application/vnd.openxmlformats-officedocument.presentationml.notesSlide+xml"/>
  <Override PartName="/ppt/tags/tag802.xml" ContentType="application/vnd.openxmlformats-officedocument.presentationml.tags+xml"/>
  <Override PartName="/ppt/tags/tag803.xml" ContentType="application/vnd.openxmlformats-officedocument.presentationml.tags+xml"/>
  <Override PartName="/ppt/tags/tag804.xml" ContentType="application/vnd.openxmlformats-officedocument.presentationml.tags+xml"/>
  <Override PartName="/ppt/tags/tag805.xml" ContentType="application/vnd.openxmlformats-officedocument.presentationml.tags+xml"/>
  <Override PartName="/ppt/tags/tag806.xml" ContentType="application/vnd.openxmlformats-officedocument.presentationml.tags+xml"/>
  <Override PartName="/ppt/tags/tag807.xml" ContentType="application/vnd.openxmlformats-officedocument.presentationml.tags+xml"/>
  <Override PartName="/ppt/notesSlides/notesSlide7.xml" ContentType="application/vnd.openxmlformats-officedocument.presentationml.notesSlide+xml"/>
  <Override PartName="/ppt/tags/tag808.xml" ContentType="application/vnd.openxmlformats-officedocument.presentationml.tags+xml"/>
  <Override PartName="/ppt/tags/tag809.xml" ContentType="application/vnd.openxmlformats-officedocument.presentationml.tags+xml"/>
  <Override PartName="/ppt/tags/tag810.xml" ContentType="application/vnd.openxmlformats-officedocument.presentationml.tags+xml"/>
  <Override PartName="/ppt/tags/tag811.xml" ContentType="application/vnd.openxmlformats-officedocument.presentationml.tags+xml"/>
  <Override PartName="/ppt/tags/tag812.xml" ContentType="application/vnd.openxmlformats-officedocument.presentationml.tags+xml"/>
  <Override PartName="/ppt/tags/tag813.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814.xml" ContentType="application/vnd.openxmlformats-officedocument.presentationml.tags+xml"/>
  <Override PartName="/ppt/tags/tag815.xml" ContentType="application/vnd.openxmlformats-officedocument.presentationml.tags+xml"/>
  <Override PartName="/ppt/tags/tag816.xml" ContentType="application/vnd.openxmlformats-officedocument.presentationml.tags+xml"/>
  <Override PartName="/ppt/tags/tag817.xml" ContentType="application/vnd.openxmlformats-officedocument.presentationml.tags+xml"/>
  <Override PartName="/ppt/tags/tag818.xml" ContentType="application/vnd.openxmlformats-officedocument.presentationml.tags+xml"/>
  <Override PartName="/ppt/tags/tag819.xml" ContentType="application/vnd.openxmlformats-officedocument.presentationml.tags+xml"/>
  <Override PartName="/ppt/tags/tag820.xml" ContentType="application/vnd.openxmlformats-officedocument.presentationml.tags+xml"/>
  <Override PartName="/ppt/tags/tag821.xml" ContentType="application/vnd.openxmlformats-officedocument.presentationml.tags+xml"/>
  <Override PartName="/ppt/tags/tag822.xml" ContentType="application/vnd.openxmlformats-officedocument.presentationml.tags+xml"/>
  <Override PartName="/ppt/tags/tag823.xml" ContentType="application/vnd.openxmlformats-officedocument.presentationml.tags+xml"/>
  <Override PartName="/ppt/tags/tag824.xml" ContentType="application/vnd.openxmlformats-officedocument.presentationml.tags+xml"/>
  <Override PartName="/ppt/tags/tag825.xml" ContentType="application/vnd.openxmlformats-officedocument.presentationml.tags+xml"/>
  <Override PartName="/ppt/tags/tag826.xml" ContentType="application/vnd.openxmlformats-officedocument.presentationml.tags+xml"/>
  <Override PartName="/ppt/tags/tag827.xml" ContentType="application/vnd.openxmlformats-officedocument.presentationml.tags+xml"/>
  <Override PartName="/ppt/tags/tag828.xml" ContentType="application/vnd.openxmlformats-officedocument.presentationml.tags+xml"/>
  <Override PartName="/ppt/tags/tag829.xml" ContentType="application/vnd.openxmlformats-officedocument.presentationml.tags+xml"/>
  <Override PartName="/ppt/tags/tag830.xml" ContentType="application/vnd.openxmlformats-officedocument.presentationml.tags+xml"/>
  <Override PartName="/ppt/tags/tag831.xml" ContentType="application/vnd.openxmlformats-officedocument.presentationml.tags+xml"/>
  <Override PartName="/ppt/tags/tag832.xml" ContentType="application/vnd.openxmlformats-officedocument.presentationml.tags+xml"/>
  <Override PartName="/ppt/tags/tag833.xml" ContentType="application/vnd.openxmlformats-officedocument.presentationml.tags+xml"/>
  <Override PartName="/ppt/tags/tag834.xml" ContentType="application/vnd.openxmlformats-officedocument.presentationml.tags+xml"/>
  <Override PartName="/ppt/tags/tag835.xml" ContentType="application/vnd.openxmlformats-officedocument.presentationml.tags+xml"/>
  <Override PartName="/ppt/tags/tag836.xml" ContentType="application/vnd.openxmlformats-officedocument.presentationml.tags+xml"/>
  <Override PartName="/ppt/tags/tag837.xml" ContentType="application/vnd.openxmlformats-officedocument.presentationml.tags+xml"/>
  <Override PartName="/ppt/tags/tag838.xml" ContentType="application/vnd.openxmlformats-officedocument.presentationml.tags+xml"/>
  <Override PartName="/ppt/tags/tag839.xml" ContentType="application/vnd.openxmlformats-officedocument.presentationml.tags+xml"/>
  <Override PartName="/ppt/tags/tag840.xml" ContentType="application/vnd.openxmlformats-officedocument.presentationml.tags+xml"/>
  <Override PartName="/ppt/tags/tag841.xml" ContentType="application/vnd.openxmlformats-officedocument.presentationml.tags+xml"/>
  <Override PartName="/ppt/tags/tag842.xml" ContentType="application/vnd.openxmlformats-officedocument.presentationml.tags+xml"/>
  <Override PartName="/ppt/tags/tag843.xml" ContentType="application/vnd.openxmlformats-officedocument.presentationml.tags+xml"/>
  <Override PartName="/ppt/tags/tag844.xml" ContentType="application/vnd.openxmlformats-officedocument.presentationml.tags+xml"/>
  <Override PartName="/ppt/tags/tag845.xml" ContentType="application/vnd.openxmlformats-officedocument.presentationml.tags+xml"/>
  <Override PartName="/ppt/tags/tag846.xml" ContentType="application/vnd.openxmlformats-officedocument.presentationml.tags+xml"/>
  <Override PartName="/ppt/tags/tag847.xml" ContentType="application/vnd.openxmlformats-officedocument.presentationml.tags+xml"/>
  <Override PartName="/ppt/tags/tag848.xml" ContentType="application/vnd.openxmlformats-officedocument.presentationml.tags+xml"/>
  <Override PartName="/ppt/tags/tag849.xml" ContentType="application/vnd.openxmlformats-officedocument.presentationml.tags+xml"/>
  <Override PartName="/ppt/tags/tag850.xml" ContentType="application/vnd.openxmlformats-officedocument.presentationml.tags+xml"/>
  <Override PartName="/ppt/tags/tag851.xml" ContentType="application/vnd.openxmlformats-officedocument.presentationml.tags+xml"/>
  <Override PartName="/ppt/tags/tag852.xml" ContentType="application/vnd.openxmlformats-officedocument.presentationml.tags+xml"/>
  <Override PartName="/ppt/tags/tag853.xml" ContentType="application/vnd.openxmlformats-officedocument.presentationml.tags+xml"/>
  <Override PartName="/ppt/tags/tag854.xml" ContentType="application/vnd.openxmlformats-officedocument.presentationml.tags+xml"/>
  <Override PartName="/ppt/tags/tag855.xml" ContentType="application/vnd.openxmlformats-officedocument.presentationml.tags+xml"/>
  <Override PartName="/ppt/tags/tag856.xml" ContentType="application/vnd.openxmlformats-officedocument.presentationml.tags+xml"/>
  <Override PartName="/ppt/tags/tag857.xml" ContentType="application/vnd.openxmlformats-officedocument.presentationml.tags+xml"/>
  <Override PartName="/ppt/tags/tag858.xml" ContentType="application/vnd.openxmlformats-officedocument.presentationml.tags+xml"/>
  <Override PartName="/ppt/tags/tag859.xml" ContentType="application/vnd.openxmlformats-officedocument.presentationml.tags+xml"/>
  <Override PartName="/ppt/tags/tag860.xml" ContentType="application/vnd.openxmlformats-officedocument.presentationml.tags+xml"/>
  <Override PartName="/ppt/tags/tag861.xml" ContentType="application/vnd.openxmlformats-officedocument.presentationml.tags+xml"/>
  <Override PartName="/ppt/tags/tag862.xml" ContentType="application/vnd.openxmlformats-officedocument.presentationml.tags+xml"/>
  <Override PartName="/ppt/tags/tag863.xml" ContentType="application/vnd.openxmlformats-officedocument.presentationml.tags+xml"/>
  <Override PartName="/ppt/tags/tag864.xml" ContentType="application/vnd.openxmlformats-officedocument.presentationml.tags+xml"/>
  <Override PartName="/ppt/tags/tag865.xml" ContentType="application/vnd.openxmlformats-officedocument.presentationml.tags+xml"/>
  <Override PartName="/ppt/tags/tag866.xml" ContentType="application/vnd.openxmlformats-officedocument.presentationml.tags+xml"/>
  <Override PartName="/ppt/tags/tag867.xml" ContentType="application/vnd.openxmlformats-officedocument.presentationml.tags+xml"/>
  <Override PartName="/ppt/tags/tag868.xml" ContentType="application/vnd.openxmlformats-officedocument.presentationml.tags+xml"/>
  <Override PartName="/ppt/tags/tag869.xml" ContentType="application/vnd.openxmlformats-officedocument.presentationml.tags+xml"/>
  <Override PartName="/ppt/tags/tag870.xml" ContentType="application/vnd.openxmlformats-officedocument.presentationml.tags+xml"/>
  <Override PartName="/ppt/tags/tag871.xml" ContentType="application/vnd.openxmlformats-officedocument.presentationml.tags+xml"/>
  <Override PartName="/ppt/tags/tag872.xml" ContentType="application/vnd.openxmlformats-officedocument.presentationml.tags+xml"/>
  <Override PartName="/ppt/tags/tag873.xml" ContentType="application/vnd.openxmlformats-officedocument.presentationml.tags+xml"/>
  <Override PartName="/ppt/tags/tag874.xml" ContentType="application/vnd.openxmlformats-officedocument.presentationml.tags+xml"/>
  <Override PartName="/ppt/tags/tag875.xml" ContentType="application/vnd.openxmlformats-officedocument.presentationml.tags+xml"/>
  <Override PartName="/ppt/tags/tag876.xml" ContentType="application/vnd.openxmlformats-officedocument.presentationml.tags+xml"/>
  <Override PartName="/ppt/tags/tag877.xml" ContentType="application/vnd.openxmlformats-officedocument.presentationml.tags+xml"/>
  <Override PartName="/ppt/tags/tag878.xml" ContentType="application/vnd.openxmlformats-officedocument.presentationml.tags+xml"/>
  <Override PartName="/ppt/tags/tag879.xml" ContentType="application/vnd.openxmlformats-officedocument.presentationml.tags+xml"/>
  <Override PartName="/ppt/tags/tag880.xml" ContentType="application/vnd.openxmlformats-officedocument.presentationml.tags+xml"/>
  <Override PartName="/ppt/tags/tag881.xml" ContentType="application/vnd.openxmlformats-officedocument.presentationml.tags+xml"/>
  <Override PartName="/ppt/tags/tag882.xml" ContentType="application/vnd.openxmlformats-officedocument.presentationml.tags+xml"/>
  <Override PartName="/ppt/tags/tag883.xml" ContentType="application/vnd.openxmlformats-officedocument.presentationml.tags+xml"/>
  <Override PartName="/ppt/tags/tag884.xml" ContentType="application/vnd.openxmlformats-officedocument.presentationml.tags+xml"/>
  <Override PartName="/ppt/tags/tag885.xml" ContentType="application/vnd.openxmlformats-officedocument.presentationml.tags+xml"/>
  <Override PartName="/ppt/tags/tag886.xml" ContentType="application/vnd.openxmlformats-officedocument.presentationml.tags+xml"/>
  <Override PartName="/ppt/tags/tag887.xml" ContentType="application/vnd.openxmlformats-officedocument.presentationml.tags+xml"/>
  <Override PartName="/ppt/tags/tag888.xml" ContentType="application/vnd.openxmlformats-officedocument.presentationml.tags+xml"/>
  <Override PartName="/ppt/tags/tag889.xml" ContentType="application/vnd.openxmlformats-officedocument.presentationml.tags+xml"/>
  <Override PartName="/ppt/tags/tag890.xml" ContentType="application/vnd.openxmlformats-officedocument.presentationml.tags+xml"/>
  <Override PartName="/ppt/tags/tag891.xml" ContentType="application/vnd.openxmlformats-officedocument.presentationml.tags+xml"/>
  <Override PartName="/ppt/tags/tag892.xml" ContentType="application/vnd.openxmlformats-officedocument.presentationml.tags+xml"/>
  <Override PartName="/ppt/tags/tag893.xml" ContentType="application/vnd.openxmlformats-officedocument.presentationml.tags+xml"/>
  <Override PartName="/ppt/tags/tag894.xml" ContentType="application/vnd.openxmlformats-officedocument.presentationml.tags+xml"/>
  <Override PartName="/ppt/tags/tag895.xml" ContentType="application/vnd.openxmlformats-officedocument.presentationml.tags+xml"/>
  <Override PartName="/ppt/tags/tag896.xml" ContentType="application/vnd.openxmlformats-officedocument.presentationml.tags+xml"/>
  <Override PartName="/ppt/tags/tag897.xml" ContentType="application/vnd.openxmlformats-officedocument.presentationml.tags+xml"/>
  <Override PartName="/ppt/tags/tag898.xml" ContentType="application/vnd.openxmlformats-officedocument.presentationml.tags+xml"/>
  <Override PartName="/ppt/tags/tag899.xml" ContentType="application/vnd.openxmlformats-officedocument.presentationml.tags+xml"/>
  <Override PartName="/ppt/tags/tag900.xml" ContentType="application/vnd.openxmlformats-officedocument.presentationml.tags+xml"/>
  <Override PartName="/ppt/tags/tag901.xml" ContentType="application/vnd.openxmlformats-officedocument.presentationml.tags+xml"/>
  <Override PartName="/ppt/tags/tag902.xml" ContentType="application/vnd.openxmlformats-officedocument.presentationml.tags+xml"/>
  <Override PartName="/ppt/tags/tag903.xml" ContentType="application/vnd.openxmlformats-officedocument.presentationml.tags+xml"/>
  <Override PartName="/ppt/tags/tag904.xml" ContentType="application/vnd.openxmlformats-officedocument.presentationml.tags+xml"/>
  <Override PartName="/ppt/tags/tag905.xml" ContentType="application/vnd.openxmlformats-officedocument.presentationml.tags+xml"/>
  <Override PartName="/ppt/tags/tag906.xml" ContentType="application/vnd.openxmlformats-officedocument.presentationml.tags+xml"/>
  <Override PartName="/ppt/tags/tag907.xml" ContentType="application/vnd.openxmlformats-officedocument.presentationml.tags+xml"/>
  <Override PartName="/ppt/tags/tag908.xml" ContentType="application/vnd.openxmlformats-officedocument.presentationml.tags+xml"/>
  <Override PartName="/ppt/tags/tag909.xml" ContentType="application/vnd.openxmlformats-officedocument.presentationml.tags+xml"/>
  <Override PartName="/ppt/tags/tag910.xml" ContentType="application/vnd.openxmlformats-officedocument.presentationml.tags+xml"/>
  <Override PartName="/ppt/tags/tag911.xml" ContentType="application/vnd.openxmlformats-officedocument.presentationml.tags+xml"/>
  <Override PartName="/ppt/tags/tag912.xml" ContentType="application/vnd.openxmlformats-officedocument.presentationml.tags+xml"/>
  <Override PartName="/ppt/tags/tag913.xml" ContentType="application/vnd.openxmlformats-officedocument.presentationml.tags+xml"/>
  <Override PartName="/ppt/tags/tag914.xml" ContentType="application/vnd.openxmlformats-officedocument.presentationml.tags+xml"/>
  <Override PartName="/ppt/tags/tag915.xml" ContentType="application/vnd.openxmlformats-officedocument.presentationml.tags+xml"/>
  <Override PartName="/ppt/tags/tag916.xml" ContentType="application/vnd.openxmlformats-officedocument.presentationml.tags+xml"/>
  <Override PartName="/ppt/tags/tag917.xml" ContentType="application/vnd.openxmlformats-officedocument.presentationml.tags+xml"/>
  <Override PartName="/ppt/tags/tag918.xml" ContentType="application/vnd.openxmlformats-officedocument.presentationml.tags+xml"/>
  <Override PartName="/ppt/tags/tag919.xml" ContentType="application/vnd.openxmlformats-officedocument.presentationml.tags+xml"/>
  <Override PartName="/ppt/tags/tag920.xml" ContentType="application/vnd.openxmlformats-officedocument.presentationml.tags+xml"/>
  <Override PartName="/ppt/tags/tag921.xml" ContentType="application/vnd.openxmlformats-officedocument.presentationml.tags+xml"/>
  <Override PartName="/ppt/tags/tag922.xml" ContentType="application/vnd.openxmlformats-officedocument.presentationml.tags+xml"/>
  <Override PartName="/ppt/tags/tag923.xml" ContentType="application/vnd.openxmlformats-officedocument.presentationml.tags+xml"/>
  <Override PartName="/ppt/tags/tag924.xml" ContentType="application/vnd.openxmlformats-officedocument.presentationml.tags+xml"/>
  <Override PartName="/ppt/tags/tag925.xml" ContentType="application/vnd.openxmlformats-officedocument.presentationml.tags+xml"/>
  <Override PartName="/ppt/tags/tag926.xml" ContentType="application/vnd.openxmlformats-officedocument.presentationml.tags+xml"/>
  <Override PartName="/ppt/tags/tag927.xml" ContentType="application/vnd.openxmlformats-officedocument.presentationml.tags+xml"/>
  <Override PartName="/ppt/tags/tag928.xml" ContentType="application/vnd.openxmlformats-officedocument.presentationml.tags+xml"/>
  <Override PartName="/ppt/tags/tag929.xml" ContentType="application/vnd.openxmlformats-officedocument.presentationml.tags+xml"/>
  <Override PartName="/ppt/tags/tag930.xml" ContentType="application/vnd.openxmlformats-officedocument.presentationml.tags+xml"/>
  <Override PartName="/ppt/tags/tag931.xml" ContentType="application/vnd.openxmlformats-officedocument.presentationml.tags+xml"/>
  <Override PartName="/ppt/tags/tag932.xml" ContentType="application/vnd.openxmlformats-officedocument.presentationml.tags+xml"/>
  <Override PartName="/ppt/tags/tag933.xml" ContentType="application/vnd.openxmlformats-officedocument.presentationml.tags+xml"/>
  <Override PartName="/ppt/tags/tag934.xml" ContentType="application/vnd.openxmlformats-officedocument.presentationml.tags+xml"/>
  <Override PartName="/ppt/tags/tag935.xml" ContentType="application/vnd.openxmlformats-officedocument.presentationml.tags+xml"/>
  <Override PartName="/ppt/tags/tag936.xml" ContentType="application/vnd.openxmlformats-officedocument.presentationml.tags+xml"/>
  <Override PartName="/ppt/tags/tag937.xml" ContentType="application/vnd.openxmlformats-officedocument.presentationml.tags+xml"/>
  <Override PartName="/ppt/tags/tag938.xml" ContentType="application/vnd.openxmlformats-officedocument.presentationml.tags+xml"/>
  <Override PartName="/ppt/tags/tag939.xml" ContentType="application/vnd.openxmlformats-officedocument.presentationml.tags+xml"/>
  <Override PartName="/ppt/tags/tag940.xml" ContentType="application/vnd.openxmlformats-officedocument.presentationml.tags+xml"/>
  <Override PartName="/ppt/tags/tag941.xml" ContentType="application/vnd.openxmlformats-officedocument.presentationml.tags+xml"/>
  <Override PartName="/ppt/tags/tag942.xml" ContentType="application/vnd.openxmlformats-officedocument.presentationml.tags+xml"/>
  <Override PartName="/ppt/tags/tag943.xml" ContentType="application/vnd.openxmlformats-officedocument.presentationml.tags+xml"/>
  <Override PartName="/ppt/tags/tag944.xml" ContentType="application/vnd.openxmlformats-officedocument.presentationml.tags+xml"/>
  <Override PartName="/ppt/tags/tag945.xml" ContentType="application/vnd.openxmlformats-officedocument.presentationml.tags+xml"/>
  <Override PartName="/ppt/tags/tag946.xml" ContentType="application/vnd.openxmlformats-officedocument.presentationml.tags+xml"/>
  <Override PartName="/ppt/tags/tag947.xml" ContentType="application/vnd.openxmlformats-officedocument.presentationml.tags+xml"/>
  <Override PartName="/ppt/tags/tag948.xml" ContentType="application/vnd.openxmlformats-officedocument.presentationml.tags+xml"/>
  <Override PartName="/ppt/tags/tag949.xml" ContentType="application/vnd.openxmlformats-officedocument.presentationml.tags+xml"/>
  <Override PartName="/ppt/tags/tag950.xml" ContentType="application/vnd.openxmlformats-officedocument.presentationml.tags+xml"/>
  <Override PartName="/ppt/tags/tag951.xml" ContentType="application/vnd.openxmlformats-officedocument.presentationml.tags+xml"/>
  <Override PartName="/ppt/tags/tag952.xml" ContentType="application/vnd.openxmlformats-officedocument.presentationml.tags+xml"/>
  <Override PartName="/ppt/tags/tag953.xml" ContentType="application/vnd.openxmlformats-officedocument.presentationml.tags+xml"/>
  <Override PartName="/ppt/tags/tag954.xml" ContentType="application/vnd.openxmlformats-officedocument.presentationml.tags+xml"/>
  <Override PartName="/ppt/tags/tag955.xml" ContentType="application/vnd.openxmlformats-officedocument.presentationml.tags+xml"/>
  <Override PartName="/ppt/tags/tag956.xml" ContentType="application/vnd.openxmlformats-officedocument.presentationml.tags+xml"/>
  <Override PartName="/ppt/tags/tag957.xml" ContentType="application/vnd.openxmlformats-officedocument.presentationml.tags+xml"/>
  <Override PartName="/ppt/tags/tag958.xml" ContentType="application/vnd.openxmlformats-officedocument.presentationml.tags+xml"/>
  <Override PartName="/ppt/tags/tag959.xml" ContentType="application/vnd.openxmlformats-officedocument.presentationml.tags+xml"/>
  <Override PartName="/ppt/tags/tag960.xml" ContentType="application/vnd.openxmlformats-officedocument.presentationml.tags+xml"/>
  <Override PartName="/ppt/tags/tag961.xml" ContentType="application/vnd.openxmlformats-officedocument.presentationml.tags+xml"/>
  <Override PartName="/ppt/tags/tag962.xml" ContentType="application/vnd.openxmlformats-officedocument.presentationml.tags+xml"/>
  <Override PartName="/ppt/tags/tag963.xml" ContentType="application/vnd.openxmlformats-officedocument.presentationml.tags+xml"/>
  <Override PartName="/ppt/tags/tag964.xml" ContentType="application/vnd.openxmlformats-officedocument.presentationml.tags+xml"/>
  <Override PartName="/ppt/tags/tag965.xml" ContentType="application/vnd.openxmlformats-officedocument.presentationml.tags+xml"/>
  <Override PartName="/ppt/tags/tag966.xml" ContentType="application/vnd.openxmlformats-officedocument.presentationml.tags+xml"/>
  <Override PartName="/ppt/tags/tag967.xml" ContentType="application/vnd.openxmlformats-officedocument.presentationml.tags+xml"/>
  <Override PartName="/ppt/tags/tag968.xml" ContentType="application/vnd.openxmlformats-officedocument.presentationml.tags+xml"/>
  <Override PartName="/ppt/tags/tag969.xml" ContentType="application/vnd.openxmlformats-officedocument.presentationml.tags+xml"/>
  <Override PartName="/ppt/tags/tag970.xml" ContentType="application/vnd.openxmlformats-officedocument.presentationml.tags+xml"/>
  <Override PartName="/ppt/tags/tag971.xml" ContentType="application/vnd.openxmlformats-officedocument.presentationml.tags+xml"/>
  <Override PartName="/ppt/tags/tag972.xml" ContentType="application/vnd.openxmlformats-officedocument.presentationml.tags+xml"/>
  <Override PartName="/ppt/tags/tag973.xml" ContentType="application/vnd.openxmlformats-officedocument.presentationml.tags+xml"/>
  <Override PartName="/ppt/tags/tag974.xml" ContentType="application/vnd.openxmlformats-officedocument.presentationml.tags+xml"/>
  <Override PartName="/ppt/tags/tag975.xml" ContentType="application/vnd.openxmlformats-officedocument.presentationml.tags+xml"/>
  <Override PartName="/ppt/tags/tag976.xml" ContentType="application/vnd.openxmlformats-officedocument.presentationml.tags+xml"/>
  <Override PartName="/ppt/tags/tag977.xml" ContentType="application/vnd.openxmlformats-officedocument.presentationml.tags+xml"/>
  <Override PartName="/ppt/tags/tag978.xml" ContentType="application/vnd.openxmlformats-officedocument.presentationml.tags+xml"/>
  <Override PartName="/ppt/tags/tag979.xml" ContentType="application/vnd.openxmlformats-officedocument.presentationml.tags+xml"/>
  <Override PartName="/ppt/tags/tag980.xml" ContentType="application/vnd.openxmlformats-officedocument.presentationml.tags+xml"/>
  <Override PartName="/ppt/tags/tag981.xml" ContentType="application/vnd.openxmlformats-officedocument.presentationml.tags+xml"/>
  <Override PartName="/ppt/tags/tag982.xml" ContentType="application/vnd.openxmlformats-officedocument.presentationml.tags+xml"/>
  <Override PartName="/ppt/tags/tag983.xml" ContentType="application/vnd.openxmlformats-officedocument.presentationml.tags+xml"/>
  <Override PartName="/ppt/tags/tag984.xml" ContentType="application/vnd.openxmlformats-officedocument.presentationml.tags+xml"/>
  <Override PartName="/ppt/tags/tag985.xml" ContentType="application/vnd.openxmlformats-officedocument.presentationml.tags+xml"/>
  <Override PartName="/ppt/tags/tag986.xml" ContentType="application/vnd.openxmlformats-officedocument.presentationml.tags+xml"/>
  <Override PartName="/ppt/tags/tag987.xml" ContentType="application/vnd.openxmlformats-officedocument.presentationml.tags+xml"/>
  <Override PartName="/ppt/tags/tag988.xml" ContentType="application/vnd.openxmlformats-officedocument.presentationml.tags+xml"/>
  <Override PartName="/ppt/tags/tag989.xml" ContentType="application/vnd.openxmlformats-officedocument.presentationml.tags+xml"/>
  <Override PartName="/ppt/tags/tag990.xml" ContentType="application/vnd.openxmlformats-officedocument.presentationml.tags+xml"/>
  <Override PartName="/ppt/tags/tag991.xml" ContentType="application/vnd.openxmlformats-officedocument.presentationml.tags+xml"/>
  <Override PartName="/ppt/tags/tag992.xml" ContentType="application/vnd.openxmlformats-officedocument.presentationml.tags+xml"/>
  <Override PartName="/ppt/tags/tag993.xml" ContentType="application/vnd.openxmlformats-officedocument.presentationml.tags+xml"/>
  <Override PartName="/ppt/tags/tag994.xml" ContentType="application/vnd.openxmlformats-officedocument.presentationml.tags+xml"/>
  <Override PartName="/ppt/tags/tag995.xml" ContentType="application/vnd.openxmlformats-officedocument.presentationml.tags+xml"/>
  <Override PartName="/ppt/tags/tag996.xml" ContentType="application/vnd.openxmlformats-officedocument.presentationml.tags+xml"/>
  <Override PartName="/ppt/tags/tag997.xml" ContentType="application/vnd.openxmlformats-officedocument.presentationml.tags+xml"/>
  <Override PartName="/ppt/tags/tag998.xml" ContentType="application/vnd.openxmlformats-officedocument.presentationml.tags+xml"/>
  <Override PartName="/ppt/tags/tag999.xml" ContentType="application/vnd.openxmlformats-officedocument.presentationml.tags+xml"/>
  <Override PartName="/ppt/tags/tag1000.xml" ContentType="application/vnd.openxmlformats-officedocument.presentationml.tags+xml"/>
  <Override PartName="/ppt/tags/tag1001.xml" ContentType="application/vnd.openxmlformats-officedocument.presentationml.tags+xml"/>
  <Override PartName="/ppt/tags/tag1002.xml" ContentType="application/vnd.openxmlformats-officedocument.presentationml.tags+xml"/>
  <Override PartName="/ppt/tags/tag1003.xml" ContentType="application/vnd.openxmlformats-officedocument.presentationml.tags+xml"/>
  <Override PartName="/ppt/tags/tag1004.xml" ContentType="application/vnd.openxmlformats-officedocument.presentationml.tags+xml"/>
  <Override PartName="/ppt/tags/tag1005.xml" ContentType="application/vnd.openxmlformats-officedocument.presentationml.tags+xml"/>
  <Override PartName="/ppt/tags/tag1006.xml" ContentType="application/vnd.openxmlformats-officedocument.presentationml.tags+xml"/>
  <Override PartName="/ppt/tags/tag1007.xml" ContentType="application/vnd.openxmlformats-officedocument.presentationml.tags+xml"/>
  <Override PartName="/ppt/tags/tag1008.xml" ContentType="application/vnd.openxmlformats-officedocument.presentationml.tags+xml"/>
  <Override PartName="/ppt/tags/tag1009.xml" ContentType="application/vnd.openxmlformats-officedocument.presentationml.tags+xml"/>
  <Override PartName="/ppt/tags/tag1010.xml" ContentType="application/vnd.openxmlformats-officedocument.presentationml.tags+xml"/>
  <Override PartName="/ppt/tags/tag1011.xml" ContentType="application/vnd.openxmlformats-officedocument.presentationml.tags+xml"/>
  <Override PartName="/ppt/tags/tag1012.xml" ContentType="application/vnd.openxmlformats-officedocument.presentationml.tags+xml"/>
  <Override PartName="/ppt/tags/tag1013.xml" ContentType="application/vnd.openxmlformats-officedocument.presentationml.tags+xml"/>
  <Override PartName="/ppt/tags/tag1014.xml" ContentType="application/vnd.openxmlformats-officedocument.presentationml.tags+xml"/>
  <Override PartName="/ppt/tags/tag1015.xml" ContentType="application/vnd.openxmlformats-officedocument.presentationml.tags+xml"/>
  <Override PartName="/ppt/tags/tag1016.xml" ContentType="application/vnd.openxmlformats-officedocument.presentationml.tags+xml"/>
  <Override PartName="/ppt/tags/tag1017.xml" ContentType="application/vnd.openxmlformats-officedocument.presentationml.tags+xml"/>
  <Override PartName="/ppt/tags/tag1018.xml" ContentType="application/vnd.openxmlformats-officedocument.presentationml.tags+xml"/>
  <Override PartName="/ppt/tags/tag1019.xml" ContentType="application/vnd.openxmlformats-officedocument.presentationml.tags+xml"/>
  <Override PartName="/ppt/tags/tag1020.xml" ContentType="application/vnd.openxmlformats-officedocument.presentationml.tags+xml"/>
  <Override PartName="/ppt/tags/tag1021.xml" ContentType="application/vnd.openxmlformats-officedocument.presentationml.tags+xml"/>
  <Override PartName="/ppt/tags/tag1022.xml" ContentType="application/vnd.openxmlformats-officedocument.presentationml.tags+xml"/>
  <Override PartName="/ppt/tags/tag1023.xml" ContentType="application/vnd.openxmlformats-officedocument.presentationml.tags+xml"/>
  <Override PartName="/ppt/tags/tag1024.xml" ContentType="application/vnd.openxmlformats-officedocument.presentationml.tags+xml"/>
  <Override PartName="/ppt/tags/tag1025.xml" ContentType="application/vnd.openxmlformats-officedocument.presentationml.tags+xml"/>
  <Override PartName="/ppt/tags/tag1026.xml" ContentType="application/vnd.openxmlformats-officedocument.presentationml.tags+xml"/>
  <Override PartName="/ppt/tags/tag1027.xml" ContentType="application/vnd.openxmlformats-officedocument.presentationml.tags+xml"/>
  <Override PartName="/ppt/tags/tag1028.xml" ContentType="application/vnd.openxmlformats-officedocument.presentationml.tags+xml"/>
  <Override PartName="/ppt/tags/tag1029.xml" ContentType="application/vnd.openxmlformats-officedocument.presentationml.tags+xml"/>
  <Override PartName="/ppt/tags/tag1030.xml" ContentType="application/vnd.openxmlformats-officedocument.presentationml.tags+xml"/>
  <Override PartName="/ppt/tags/tag1031.xml" ContentType="application/vnd.openxmlformats-officedocument.presentationml.tags+xml"/>
  <Override PartName="/ppt/tags/tag1032.xml" ContentType="application/vnd.openxmlformats-officedocument.presentationml.tags+xml"/>
  <Override PartName="/ppt/tags/tag1033.xml" ContentType="application/vnd.openxmlformats-officedocument.presentationml.tags+xml"/>
  <Override PartName="/ppt/tags/tag1034.xml" ContentType="application/vnd.openxmlformats-officedocument.presentationml.tags+xml"/>
  <Override PartName="/ppt/tags/tag1035.xml" ContentType="application/vnd.openxmlformats-officedocument.presentationml.tags+xml"/>
  <Override PartName="/ppt/tags/tag1036.xml" ContentType="application/vnd.openxmlformats-officedocument.presentationml.tags+xml"/>
  <Override PartName="/ppt/tags/tag1037.xml" ContentType="application/vnd.openxmlformats-officedocument.presentationml.tags+xml"/>
  <Override PartName="/ppt/tags/tag1038.xml" ContentType="application/vnd.openxmlformats-officedocument.presentationml.tags+xml"/>
  <Override PartName="/ppt/tags/tag1039.xml" ContentType="application/vnd.openxmlformats-officedocument.presentationml.tags+xml"/>
  <Override PartName="/ppt/tags/tag1040.xml" ContentType="application/vnd.openxmlformats-officedocument.presentationml.tags+xml"/>
  <Override PartName="/ppt/tags/tag1041.xml" ContentType="application/vnd.openxmlformats-officedocument.presentationml.tags+xml"/>
  <Override PartName="/ppt/tags/tag1042.xml" ContentType="application/vnd.openxmlformats-officedocument.presentationml.tags+xml"/>
  <Override PartName="/ppt/tags/tag1043.xml" ContentType="application/vnd.openxmlformats-officedocument.presentationml.tags+xml"/>
  <Override PartName="/ppt/tags/tag1044.xml" ContentType="application/vnd.openxmlformats-officedocument.presentationml.tags+xml"/>
  <Override PartName="/ppt/tags/tag1045.xml" ContentType="application/vnd.openxmlformats-officedocument.presentationml.tags+xml"/>
  <Override PartName="/ppt/tags/tag1046.xml" ContentType="application/vnd.openxmlformats-officedocument.presentationml.tags+xml"/>
  <Override PartName="/ppt/tags/tag1047.xml" ContentType="application/vnd.openxmlformats-officedocument.presentationml.tags+xml"/>
  <Override PartName="/ppt/tags/tag1048.xml" ContentType="application/vnd.openxmlformats-officedocument.presentationml.tags+xml"/>
  <Override PartName="/ppt/tags/tag1049.xml" ContentType="application/vnd.openxmlformats-officedocument.presentationml.tags+xml"/>
  <Override PartName="/ppt/tags/tag1050.xml" ContentType="application/vnd.openxmlformats-officedocument.presentationml.tags+xml"/>
  <Override PartName="/ppt/tags/tag1051.xml" ContentType="application/vnd.openxmlformats-officedocument.presentationml.tags+xml"/>
  <Override PartName="/ppt/tags/tag1052.xml" ContentType="application/vnd.openxmlformats-officedocument.presentationml.tags+xml"/>
  <Override PartName="/ppt/tags/tag1053.xml" ContentType="application/vnd.openxmlformats-officedocument.presentationml.tags+xml"/>
  <Override PartName="/ppt/tags/tag1054.xml" ContentType="application/vnd.openxmlformats-officedocument.presentationml.tags+xml"/>
  <Override PartName="/ppt/tags/tag1055.xml" ContentType="application/vnd.openxmlformats-officedocument.presentationml.tags+xml"/>
  <Override PartName="/ppt/tags/tag1056.xml" ContentType="application/vnd.openxmlformats-officedocument.presentationml.tags+xml"/>
  <Override PartName="/ppt/tags/tag1057.xml" ContentType="application/vnd.openxmlformats-officedocument.presentationml.tags+xml"/>
  <Override PartName="/ppt/tags/tag1058.xml" ContentType="application/vnd.openxmlformats-officedocument.presentationml.tags+xml"/>
  <Override PartName="/ppt/tags/tag1059.xml" ContentType="application/vnd.openxmlformats-officedocument.presentationml.tags+xml"/>
  <Override PartName="/ppt/tags/tag1060.xml" ContentType="application/vnd.openxmlformats-officedocument.presentationml.tags+xml"/>
  <Override PartName="/ppt/tags/tag1061.xml" ContentType="application/vnd.openxmlformats-officedocument.presentationml.tags+xml"/>
  <Override PartName="/ppt/tags/tag1062.xml" ContentType="application/vnd.openxmlformats-officedocument.presentationml.tags+xml"/>
  <Override PartName="/ppt/tags/tag1063.xml" ContentType="application/vnd.openxmlformats-officedocument.presentationml.tags+xml"/>
  <Override PartName="/ppt/tags/tag1064.xml" ContentType="application/vnd.openxmlformats-officedocument.presentationml.tags+xml"/>
  <Override PartName="/ppt/tags/tag1065.xml" ContentType="application/vnd.openxmlformats-officedocument.presentationml.tags+xml"/>
  <Override PartName="/ppt/tags/tag1066.xml" ContentType="application/vnd.openxmlformats-officedocument.presentationml.tags+xml"/>
  <Override PartName="/ppt/tags/tag1067.xml" ContentType="application/vnd.openxmlformats-officedocument.presentationml.tags+xml"/>
  <Override PartName="/ppt/tags/tag1068.xml" ContentType="application/vnd.openxmlformats-officedocument.presentationml.tags+xml"/>
  <Override PartName="/ppt/tags/tag1069.xml" ContentType="application/vnd.openxmlformats-officedocument.presentationml.tags+xml"/>
  <Override PartName="/ppt/tags/tag1070.xml" ContentType="application/vnd.openxmlformats-officedocument.presentationml.tags+xml"/>
  <Override PartName="/ppt/tags/tag1071.xml" ContentType="application/vnd.openxmlformats-officedocument.presentationml.tags+xml"/>
  <Override PartName="/ppt/tags/tag1072.xml" ContentType="application/vnd.openxmlformats-officedocument.presentationml.tags+xml"/>
  <Override PartName="/ppt/tags/tag107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 id="2147483673" r:id="rId3"/>
  </p:sldMasterIdLst>
  <p:notesMasterIdLst>
    <p:notesMasterId r:id="rId61"/>
  </p:notesMasterIdLst>
  <p:sldIdLst>
    <p:sldId id="257" r:id="rId4"/>
    <p:sldId id="339" r:id="rId5"/>
    <p:sldId id="259" r:id="rId6"/>
    <p:sldId id="340" r:id="rId7"/>
    <p:sldId id="341" r:id="rId8"/>
    <p:sldId id="342" r:id="rId9"/>
    <p:sldId id="262" r:id="rId10"/>
    <p:sldId id="343" r:id="rId11"/>
    <p:sldId id="344" r:id="rId12"/>
    <p:sldId id="315" r:id="rId13"/>
    <p:sldId id="316" r:id="rId14"/>
    <p:sldId id="267" r:id="rId15"/>
    <p:sldId id="268" r:id="rId16"/>
    <p:sldId id="345" r:id="rId17"/>
    <p:sldId id="346" r:id="rId18"/>
    <p:sldId id="347" r:id="rId19"/>
    <p:sldId id="348" r:id="rId20"/>
    <p:sldId id="273" r:id="rId21"/>
    <p:sldId id="318" r:id="rId22"/>
    <p:sldId id="319" r:id="rId23"/>
    <p:sldId id="320" r:id="rId24"/>
    <p:sldId id="321" r:id="rId25"/>
    <p:sldId id="322" r:id="rId26"/>
    <p:sldId id="323" r:id="rId27"/>
    <p:sldId id="280" r:id="rId28"/>
    <p:sldId id="281" r:id="rId29"/>
    <p:sldId id="282" r:id="rId30"/>
    <p:sldId id="324" r:id="rId31"/>
    <p:sldId id="325" r:id="rId32"/>
    <p:sldId id="326" r:id="rId33"/>
    <p:sldId id="327" r:id="rId34"/>
    <p:sldId id="328" r:id="rId35"/>
    <p:sldId id="288" r:id="rId36"/>
    <p:sldId id="329" r:id="rId37"/>
    <p:sldId id="290" r:id="rId38"/>
    <p:sldId id="291" r:id="rId39"/>
    <p:sldId id="292" r:id="rId40"/>
    <p:sldId id="330" r:id="rId41"/>
    <p:sldId id="294" r:id="rId42"/>
    <p:sldId id="295" r:id="rId43"/>
    <p:sldId id="331" r:id="rId44"/>
    <p:sldId id="297" r:id="rId45"/>
    <p:sldId id="298" r:id="rId46"/>
    <p:sldId id="332" r:id="rId47"/>
    <p:sldId id="300" r:id="rId48"/>
    <p:sldId id="301" r:id="rId49"/>
    <p:sldId id="333" r:id="rId50"/>
    <p:sldId id="334" r:id="rId51"/>
    <p:sldId id="304" r:id="rId52"/>
    <p:sldId id="305" r:id="rId53"/>
    <p:sldId id="335" r:id="rId54"/>
    <p:sldId id="336" r:id="rId55"/>
    <p:sldId id="308" r:id="rId56"/>
    <p:sldId id="337" r:id="rId57"/>
    <p:sldId id="338" r:id="rId58"/>
    <p:sldId id="349" r:id="rId59"/>
    <p:sldId id="312" r:id="rId6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778" autoAdjust="0"/>
    <p:restoredTop sz="53090" autoAdjust="0"/>
  </p:normalViewPr>
  <p:slideViewPr>
    <p:cSldViewPr snapToGrid="0" showGuides="1">
      <p:cViewPr varScale="1">
        <p:scale>
          <a:sx n="38" d="100"/>
          <a:sy n="38" d="100"/>
        </p:scale>
        <p:origin x="2028" y="30"/>
      </p:cViewPr>
      <p:guideLst>
        <p:guide orient="horz" pos="2160"/>
        <p:guide pos="384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5" Type="http://schemas.openxmlformats.org/officeDocument/2006/relationships/slide" Target="slides/slide2.xml"/><Relationship Id="rId61" Type="http://schemas.openxmlformats.org/officeDocument/2006/relationships/notesMaster" Target="notesMasters/notesMaster1.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theme" Target="theme/theme1.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AR"/>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E55103-B282-454C-BB90-1AC652552BD1}" type="datetimeFigureOut">
              <a:rPr lang="es-AR" smtClean="0"/>
              <a:t>16/8/2026</a:t>
            </a:fld>
            <a:endParaRPr lang="es-AR"/>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AR"/>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AR"/>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E6F3DE-C9D3-427E-B6D4-BA40492D705E}" type="slidenum">
              <a:rPr lang="es-AR" smtClean="0"/>
              <a:t>‹Nº›</a:t>
            </a:fld>
            <a:endParaRPr lang="es-AR"/>
          </a:p>
        </p:txBody>
      </p:sp>
    </p:spTree>
    <p:extLst>
      <p:ext uri="{BB962C8B-B14F-4D97-AF65-F5344CB8AC3E}">
        <p14:creationId xmlns:p14="http://schemas.microsoft.com/office/powerpoint/2010/main" val="15416720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AR" dirty="0"/>
          </a:p>
        </p:txBody>
      </p:sp>
      <p:sp>
        <p:nvSpPr>
          <p:cNvPr id="4" name="Marcador de número de diapositiva 3"/>
          <p:cNvSpPr>
            <a:spLocks noGrp="1"/>
          </p:cNvSpPr>
          <p:nvPr>
            <p:ph type="sldNum" sz="quarter" idx="5"/>
          </p:nvPr>
        </p:nvSpPr>
        <p:spPr/>
        <p:txBody>
          <a:bodyPr/>
          <a:lstStyle/>
          <a:p>
            <a:fld id="{140FDCFB-23FE-43CB-977F-575797A86054}" type="slidenum">
              <a:rPr lang="es-AR" smtClean="0"/>
              <a:t>4</a:t>
            </a:fld>
            <a:endParaRPr lang="es-AR"/>
          </a:p>
        </p:txBody>
      </p:sp>
    </p:spTree>
    <p:extLst>
      <p:ext uri="{BB962C8B-B14F-4D97-AF65-F5344CB8AC3E}">
        <p14:creationId xmlns:p14="http://schemas.microsoft.com/office/powerpoint/2010/main" val="490033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AR" dirty="0"/>
          </a:p>
        </p:txBody>
      </p:sp>
      <p:sp>
        <p:nvSpPr>
          <p:cNvPr id="4" name="Marcador de número de diapositiva 3"/>
          <p:cNvSpPr>
            <a:spLocks noGrp="1"/>
          </p:cNvSpPr>
          <p:nvPr>
            <p:ph type="sldNum" sz="quarter" idx="5"/>
          </p:nvPr>
        </p:nvSpPr>
        <p:spPr/>
        <p:txBody>
          <a:bodyPr/>
          <a:lstStyle/>
          <a:p>
            <a:fld id="{140FDCFB-23FE-43CB-977F-575797A86054}" type="slidenum">
              <a:rPr lang="es-AR" smtClean="0"/>
              <a:t>5</a:t>
            </a:fld>
            <a:endParaRPr lang="es-AR"/>
          </a:p>
        </p:txBody>
      </p:sp>
    </p:spTree>
    <p:extLst>
      <p:ext uri="{BB962C8B-B14F-4D97-AF65-F5344CB8AC3E}">
        <p14:creationId xmlns:p14="http://schemas.microsoft.com/office/powerpoint/2010/main" val="42815213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lvl="0"/>
            <a:endParaRPr lang="es-AR" dirty="0"/>
          </a:p>
        </p:txBody>
      </p:sp>
      <p:sp>
        <p:nvSpPr>
          <p:cNvPr id="4" name="Marcador de número de diapositiva 3"/>
          <p:cNvSpPr>
            <a:spLocks noGrp="1"/>
          </p:cNvSpPr>
          <p:nvPr>
            <p:ph type="sldNum" sz="quarter" idx="5"/>
          </p:nvPr>
        </p:nvSpPr>
        <p:spPr/>
        <p:txBody>
          <a:bodyPr/>
          <a:lstStyle/>
          <a:p>
            <a:fld id="{140FDCFB-23FE-43CB-977F-575797A86054}" type="slidenum">
              <a:rPr lang="es-AR" smtClean="0"/>
              <a:t>6</a:t>
            </a:fld>
            <a:endParaRPr lang="es-AR"/>
          </a:p>
        </p:txBody>
      </p:sp>
    </p:spTree>
    <p:extLst>
      <p:ext uri="{BB962C8B-B14F-4D97-AF65-F5344CB8AC3E}">
        <p14:creationId xmlns:p14="http://schemas.microsoft.com/office/powerpoint/2010/main" val="42244669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AR" sz="1200" kern="1200" dirty="0">
              <a:solidFill>
                <a:schemeClr val="tx1"/>
              </a:solidFill>
              <a:effectLst/>
              <a:latin typeface="+mn-lt"/>
              <a:ea typeface="+mn-ea"/>
              <a:cs typeface="+mn-cs"/>
            </a:endParaRPr>
          </a:p>
        </p:txBody>
      </p:sp>
      <p:sp>
        <p:nvSpPr>
          <p:cNvPr id="4" name="Marcador de número de diapositiva 3"/>
          <p:cNvSpPr>
            <a:spLocks noGrp="1"/>
          </p:cNvSpPr>
          <p:nvPr>
            <p:ph type="sldNum" sz="quarter" idx="5"/>
          </p:nvPr>
        </p:nvSpPr>
        <p:spPr/>
        <p:txBody>
          <a:bodyPr/>
          <a:lstStyle/>
          <a:p>
            <a:fld id="{140FDCFB-23FE-43CB-977F-575797A86054}" type="slidenum">
              <a:rPr lang="es-AR" smtClean="0"/>
              <a:t>8</a:t>
            </a:fld>
            <a:endParaRPr lang="es-AR"/>
          </a:p>
        </p:txBody>
      </p:sp>
    </p:spTree>
    <p:extLst>
      <p:ext uri="{BB962C8B-B14F-4D97-AF65-F5344CB8AC3E}">
        <p14:creationId xmlns:p14="http://schemas.microsoft.com/office/powerpoint/2010/main" val="33480682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AR" dirty="0"/>
          </a:p>
        </p:txBody>
      </p:sp>
      <p:sp>
        <p:nvSpPr>
          <p:cNvPr id="4" name="Marcador de número de diapositiva 3"/>
          <p:cNvSpPr>
            <a:spLocks noGrp="1"/>
          </p:cNvSpPr>
          <p:nvPr>
            <p:ph type="sldNum" sz="quarter" idx="5"/>
          </p:nvPr>
        </p:nvSpPr>
        <p:spPr/>
        <p:txBody>
          <a:bodyPr/>
          <a:lstStyle/>
          <a:p>
            <a:fld id="{140FDCFB-23FE-43CB-977F-575797A86054}" type="slidenum">
              <a:rPr lang="es-AR" smtClean="0"/>
              <a:t>9</a:t>
            </a:fld>
            <a:endParaRPr lang="es-AR"/>
          </a:p>
        </p:txBody>
      </p:sp>
    </p:spTree>
    <p:extLst>
      <p:ext uri="{BB962C8B-B14F-4D97-AF65-F5344CB8AC3E}">
        <p14:creationId xmlns:p14="http://schemas.microsoft.com/office/powerpoint/2010/main" val="6796666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AR" dirty="0"/>
          </a:p>
        </p:txBody>
      </p:sp>
      <p:sp>
        <p:nvSpPr>
          <p:cNvPr id="4" name="Marcador de número de diapositiva 3"/>
          <p:cNvSpPr>
            <a:spLocks noGrp="1"/>
          </p:cNvSpPr>
          <p:nvPr>
            <p:ph type="sldNum" sz="quarter" idx="5"/>
          </p:nvPr>
        </p:nvSpPr>
        <p:spPr/>
        <p:txBody>
          <a:bodyPr/>
          <a:lstStyle/>
          <a:p>
            <a:fld id="{140FDCFB-23FE-43CB-977F-575797A86054}" type="slidenum">
              <a:rPr lang="es-AR" smtClean="0"/>
              <a:t>14</a:t>
            </a:fld>
            <a:endParaRPr lang="es-AR"/>
          </a:p>
        </p:txBody>
      </p:sp>
    </p:spTree>
    <p:extLst>
      <p:ext uri="{BB962C8B-B14F-4D97-AF65-F5344CB8AC3E}">
        <p14:creationId xmlns:p14="http://schemas.microsoft.com/office/powerpoint/2010/main" val="38298535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AR" dirty="0"/>
          </a:p>
        </p:txBody>
      </p:sp>
      <p:sp>
        <p:nvSpPr>
          <p:cNvPr id="4" name="Marcador de número de diapositiva 3"/>
          <p:cNvSpPr>
            <a:spLocks noGrp="1"/>
          </p:cNvSpPr>
          <p:nvPr>
            <p:ph type="sldNum" sz="quarter" idx="5"/>
          </p:nvPr>
        </p:nvSpPr>
        <p:spPr/>
        <p:txBody>
          <a:bodyPr/>
          <a:lstStyle/>
          <a:p>
            <a:fld id="{140FDCFB-23FE-43CB-977F-575797A86054}" type="slidenum">
              <a:rPr lang="es-AR" smtClean="0"/>
              <a:t>15</a:t>
            </a:fld>
            <a:endParaRPr lang="es-AR"/>
          </a:p>
        </p:txBody>
      </p:sp>
    </p:spTree>
    <p:extLst>
      <p:ext uri="{BB962C8B-B14F-4D97-AF65-F5344CB8AC3E}">
        <p14:creationId xmlns:p14="http://schemas.microsoft.com/office/powerpoint/2010/main" val="19459173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AR" dirty="0"/>
          </a:p>
        </p:txBody>
      </p:sp>
      <p:sp>
        <p:nvSpPr>
          <p:cNvPr id="4" name="Marcador de número de diapositiva 3"/>
          <p:cNvSpPr>
            <a:spLocks noGrp="1"/>
          </p:cNvSpPr>
          <p:nvPr>
            <p:ph type="sldNum" sz="quarter" idx="5"/>
          </p:nvPr>
        </p:nvSpPr>
        <p:spPr/>
        <p:txBody>
          <a:bodyPr/>
          <a:lstStyle/>
          <a:p>
            <a:fld id="{140FDCFB-23FE-43CB-977F-575797A86054}" type="slidenum">
              <a:rPr lang="es-AR" smtClean="0"/>
              <a:t>16</a:t>
            </a:fld>
            <a:endParaRPr lang="es-AR"/>
          </a:p>
        </p:txBody>
      </p:sp>
    </p:spTree>
    <p:extLst>
      <p:ext uri="{BB962C8B-B14F-4D97-AF65-F5344CB8AC3E}">
        <p14:creationId xmlns:p14="http://schemas.microsoft.com/office/powerpoint/2010/main" val="9277000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419" dirty="0"/>
          </a:p>
        </p:txBody>
      </p:sp>
      <p:sp>
        <p:nvSpPr>
          <p:cNvPr id="4" name="Marcador de número de diapositiva 3"/>
          <p:cNvSpPr>
            <a:spLocks noGrp="1"/>
          </p:cNvSpPr>
          <p:nvPr>
            <p:ph type="sldNum" sz="quarter" idx="5"/>
          </p:nvPr>
        </p:nvSpPr>
        <p:spPr/>
        <p:txBody>
          <a:bodyPr/>
          <a:lstStyle/>
          <a:p>
            <a:fld id="{140FDCFB-23FE-43CB-977F-575797A86054}" type="slidenum">
              <a:rPr lang="es-AR" smtClean="0"/>
              <a:t>17</a:t>
            </a:fld>
            <a:endParaRPr lang="es-AR"/>
          </a:p>
        </p:txBody>
      </p:sp>
    </p:spTree>
    <p:extLst>
      <p:ext uri="{BB962C8B-B14F-4D97-AF65-F5344CB8AC3E}">
        <p14:creationId xmlns:p14="http://schemas.microsoft.com/office/powerpoint/2010/main" val="402611765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slideMaster" Target="../slideMasters/slideMaster1.xml"/><Relationship Id="rId5" Type="http://schemas.openxmlformats.org/officeDocument/2006/relationships/tags" Target="../tags/tag11.xml"/><Relationship Id="rId4" Type="http://schemas.openxmlformats.org/officeDocument/2006/relationships/tags" Target="../tags/tag10.xml"/></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slideMaster" Target="../slideMasters/slideMaster1.xml"/><Relationship Id="rId5" Type="http://schemas.openxmlformats.org/officeDocument/2006/relationships/tags" Target="../tags/tag16.xml"/><Relationship Id="rId4" Type="http://schemas.openxmlformats.org/officeDocument/2006/relationships/tags" Target="../tags/tag15.xml"/></Relationships>
</file>

<file path=ppt/slideLayouts/_rels/slideLayout3.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slideMaster" Target="../slideMasters/slideMaster1.xml"/><Relationship Id="rId5" Type="http://schemas.openxmlformats.org/officeDocument/2006/relationships/tags" Target="../tags/tag21.xml"/><Relationship Id="rId4" Type="http://schemas.openxmlformats.org/officeDocument/2006/relationships/tags" Target="../tags/tag20.xml"/></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24.xml"/><Relationship Id="rId7" Type="http://schemas.openxmlformats.org/officeDocument/2006/relationships/slideMaster" Target="../slideMasters/slideMaster1.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tags" Target="../tags/tag27.xml"/><Relationship Id="rId5" Type="http://schemas.openxmlformats.org/officeDocument/2006/relationships/tags" Target="../tags/tag26.xml"/><Relationship Id="rId4" Type="http://schemas.openxmlformats.org/officeDocument/2006/relationships/tags" Target="../tags/tag25.xml"/></Relationships>
</file>

<file path=ppt/slideLayouts/_rels/slideLayout5.xml.rels><?xml version="1.0" encoding="UTF-8" standalone="yes"?>
<Relationships xmlns="http://schemas.openxmlformats.org/package/2006/relationships"><Relationship Id="rId8" Type="http://schemas.openxmlformats.org/officeDocument/2006/relationships/tags" Target="../tags/tag35.xml"/><Relationship Id="rId3" Type="http://schemas.openxmlformats.org/officeDocument/2006/relationships/tags" Target="../tags/tag30.xml"/><Relationship Id="rId7" Type="http://schemas.openxmlformats.org/officeDocument/2006/relationships/tags" Target="../tags/tag34.xm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tags" Target="../tags/tag33.xml"/><Relationship Id="rId5" Type="http://schemas.openxmlformats.org/officeDocument/2006/relationships/tags" Target="../tags/tag32.xml"/><Relationship Id="rId4" Type="http://schemas.openxmlformats.org/officeDocument/2006/relationships/tags" Target="../tags/tag31.xml"/><Relationship Id="rId9"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tags" Target="../tags/tag36.xml"/><Relationship Id="rId5" Type="http://schemas.openxmlformats.org/officeDocument/2006/relationships/slideMaster" Target="../slideMasters/slideMaster1.xml"/><Relationship Id="rId4" Type="http://schemas.openxmlformats.org/officeDocument/2006/relationships/tags" Target="../tags/tag39.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tags" Target="../tags/tag40.xml"/><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45.xml"/><Relationship Id="rId7" Type="http://schemas.openxmlformats.org/officeDocument/2006/relationships/slideMaster" Target="../slideMasters/slideMaster1.xml"/><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tags" Target="../tags/tag48.xml"/><Relationship Id="rId5" Type="http://schemas.openxmlformats.org/officeDocument/2006/relationships/tags" Target="../tags/tag47.xml"/><Relationship Id="rId4" Type="http://schemas.openxmlformats.org/officeDocument/2006/relationships/tags" Target="../tags/tag46.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slideMaster" Target="../slideMasters/slideMaster1.xml"/><Relationship Id="rId5" Type="http://schemas.openxmlformats.org/officeDocument/2006/relationships/tags" Target="../tags/tag53.xml"/><Relationship Id="rId4" Type="http://schemas.openxmlformats.org/officeDocument/2006/relationships/tags" Target="../tags/tag52.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56.xml"/><Relationship Id="rId2" Type="http://schemas.openxmlformats.org/officeDocument/2006/relationships/tags" Target="../tags/tag55.xml"/><Relationship Id="rId1" Type="http://schemas.openxmlformats.org/officeDocument/2006/relationships/tags" Target="../tags/tag54.xml"/><Relationship Id="rId5" Type="http://schemas.openxmlformats.org/officeDocument/2006/relationships/slideMaster" Target="../slideMasters/slideMaster1.xml"/><Relationship Id="rId4" Type="http://schemas.openxmlformats.org/officeDocument/2006/relationships/tags" Target="../tags/tag57.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60.xml"/><Relationship Id="rId2" Type="http://schemas.openxmlformats.org/officeDocument/2006/relationships/tags" Target="../tags/tag59.xml"/><Relationship Id="rId1" Type="http://schemas.openxmlformats.org/officeDocument/2006/relationships/tags" Target="../tags/tag58.xml"/><Relationship Id="rId6" Type="http://schemas.openxmlformats.org/officeDocument/2006/relationships/slideMaster" Target="../slideMasters/slideMaster1.xml"/><Relationship Id="rId5" Type="http://schemas.openxmlformats.org/officeDocument/2006/relationships/tags" Target="../tags/tag62.xml"/><Relationship Id="rId4" Type="http://schemas.openxmlformats.org/officeDocument/2006/relationships/tags" Target="../tags/tag61.xml"/></Relationships>
</file>

<file path=ppt/slideLayouts/_rels/slideLayout12.xml.rels><?xml version="1.0" encoding="UTF-8" standalone="yes"?>
<Relationships xmlns="http://schemas.openxmlformats.org/package/2006/relationships"><Relationship Id="rId3" Type="http://schemas.openxmlformats.org/officeDocument/2006/relationships/tags" Target="../tags/tag76.xml"/><Relationship Id="rId2" Type="http://schemas.openxmlformats.org/officeDocument/2006/relationships/tags" Target="../tags/tag75.xml"/><Relationship Id="rId1" Type="http://schemas.openxmlformats.org/officeDocument/2006/relationships/tags" Target="../tags/tag74.xml"/><Relationship Id="rId6" Type="http://schemas.openxmlformats.org/officeDocument/2006/relationships/slideMaster" Target="../slideMasters/slideMaster2.xml"/><Relationship Id="rId5" Type="http://schemas.openxmlformats.org/officeDocument/2006/relationships/tags" Target="../tags/tag78.xml"/><Relationship Id="rId4" Type="http://schemas.openxmlformats.org/officeDocument/2006/relationships/tags" Target="../tags/tag77.xml"/></Relationships>
</file>

<file path=ppt/slideLayouts/_rels/slideLayout13.xml.rels><?xml version="1.0" encoding="UTF-8" standalone="yes"?>
<Relationships xmlns="http://schemas.openxmlformats.org/package/2006/relationships"><Relationship Id="rId8" Type="http://schemas.openxmlformats.org/officeDocument/2006/relationships/tags" Target="../tags/tag86.xml"/><Relationship Id="rId13" Type="http://schemas.openxmlformats.org/officeDocument/2006/relationships/tags" Target="../tags/tag91.xml"/><Relationship Id="rId3" Type="http://schemas.openxmlformats.org/officeDocument/2006/relationships/tags" Target="../tags/tag81.xml"/><Relationship Id="rId7" Type="http://schemas.openxmlformats.org/officeDocument/2006/relationships/tags" Target="../tags/tag85.xml"/><Relationship Id="rId12" Type="http://schemas.openxmlformats.org/officeDocument/2006/relationships/tags" Target="../tags/tag90.xml"/><Relationship Id="rId2" Type="http://schemas.openxmlformats.org/officeDocument/2006/relationships/tags" Target="../tags/tag80.xml"/><Relationship Id="rId1" Type="http://schemas.openxmlformats.org/officeDocument/2006/relationships/tags" Target="../tags/tag79.xml"/><Relationship Id="rId6" Type="http://schemas.openxmlformats.org/officeDocument/2006/relationships/tags" Target="../tags/tag84.xml"/><Relationship Id="rId11" Type="http://schemas.openxmlformats.org/officeDocument/2006/relationships/tags" Target="../tags/tag89.xml"/><Relationship Id="rId5" Type="http://schemas.openxmlformats.org/officeDocument/2006/relationships/tags" Target="../tags/tag83.xml"/><Relationship Id="rId15" Type="http://schemas.openxmlformats.org/officeDocument/2006/relationships/image" Target="../media/image1.png"/><Relationship Id="rId10" Type="http://schemas.openxmlformats.org/officeDocument/2006/relationships/tags" Target="../tags/tag88.xml"/><Relationship Id="rId4" Type="http://schemas.openxmlformats.org/officeDocument/2006/relationships/tags" Target="../tags/tag82.xml"/><Relationship Id="rId9" Type="http://schemas.openxmlformats.org/officeDocument/2006/relationships/tags" Target="../tags/tag87.xml"/><Relationship Id="rId14"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tags" Target="../tags/tag94.xml"/><Relationship Id="rId7" Type="http://schemas.openxmlformats.org/officeDocument/2006/relationships/slideMaster" Target="../slideMasters/slideMaster2.xml"/><Relationship Id="rId2" Type="http://schemas.openxmlformats.org/officeDocument/2006/relationships/tags" Target="../tags/tag93.xml"/><Relationship Id="rId1" Type="http://schemas.openxmlformats.org/officeDocument/2006/relationships/tags" Target="../tags/tag92.xml"/><Relationship Id="rId6" Type="http://schemas.openxmlformats.org/officeDocument/2006/relationships/tags" Target="../tags/tag97.xml"/><Relationship Id="rId5" Type="http://schemas.openxmlformats.org/officeDocument/2006/relationships/tags" Target="../tags/tag96.xml"/><Relationship Id="rId4" Type="http://schemas.openxmlformats.org/officeDocument/2006/relationships/tags" Target="../tags/tag95.xml"/></Relationships>
</file>

<file path=ppt/slideLayouts/_rels/slideLayout15.xml.rels><?xml version="1.0" encoding="UTF-8" standalone="yes"?>
<Relationships xmlns="http://schemas.openxmlformats.org/package/2006/relationships"><Relationship Id="rId8" Type="http://schemas.openxmlformats.org/officeDocument/2006/relationships/tags" Target="../tags/tag105.xml"/><Relationship Id="rId3" Type="http://schemas.openxmlformats.org/officeDocument/2006/relationships/tags" Target="../tags/tag100.xml"/><Relationship Id="rId7" Type="http://schemas.openxmlformats.org/officeDocument/2006/relationships/tags" Target="../tags/tag104.xml"/><Relationship Id="rId2" Type="http://schemas.openxmlformats.org/officeDocument/2006/relationships/tags" Target="../tags/tag99.xml"/><Relationship Id="rId1" Type="http://schemas.openxmlformats.org/officeDocument/2006/relationships/tags" Target="../tags/tag98.xml"/><Relationship Id="rId6" Type="http://schemas.openxmlformats.org/officeDocument/2006/relationships/tags" Target="../tags/tag103.xml"/><Relationship Id="rId5" Type="http://schemas.openxmlformats.org/officeDocument/2006/relationships/tags" Target="../tags/tag102.xml"/><Relationship Id="rId4" Type="http://schemas.openxmlformats.org/officeDocument/2006/relationships/tags" Target="../tags/tag101.xml"/><Relationship Id="rId9"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tags" Target="../tags/tag108.xml"/><Relationship Id="rId2" Type="http://schemas.openxmlformats.org/officeDocument/2006/relationships/tags" Target="../tags/tag107.xml"/><Relationship Id="rId1" Type="http://schemas.openxmlformats.org/officeDocument/2006/relationships/tags" Target="../tags/tag106.xml"/><Relationship Id="rId5" Type="http://schemas.openxmlformats.org/officeDocument/2006/relationships/slideMaster" Target="../slideMasters/slideMaster2.xml"/><Relationship Id="rId4" Type="http://schemas.openxmlformats.org/officeDocument/2006/relationships/tags" Target="../tags/tag109.xml"/></Relationships>
</file>

<file path=ppt/slideLayouts/_rels/slideLayout17.xml.rels><?xml version="1.0" encoding="UTF-8" standalone="yes"?>
<Relationships xmlns="http://schemas.openxmlformats.org/package/2006/relationships"><Relationship Id="rId3" Type="http://schemas.openxmlformats.org/officeDocument/2006/relationships/tags" Target="../tags/tag112.xml"/><Relationship Id="rId2" Type="http://schemas.openxmlformats.org/officeDocument/2006/relationships/tags" Target="../tags/tag111.xml"/><Relationship Id="rId1" Type="http://schemas.openxmlformats.org/officeDocument/2006/relationships/tags" Target="../tags/tag110.xml"/><Relationship Id="rId4"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tags" Target="../tags/tag115.xml"/><Relationship Id="rId2" Type="http://schemas.openxmlformats.org/officeDocument/2006/relationships/tags" Target="../tags/tag114.xml"/><Relationship Id="rId1" Type="http://schemas.openxmlformats.org/officeDocument/2006/relationships/tags" Target="../tags/tag113.xml"/><Relationship Id="rId5" Type="http://schemas.openxmlformats.org/officeDocument/2006/relationships/slideMaster" Target="../slideMasters/slideMaster2.xml"/><Relationship Id="rId4" Type="http://schemas.openxmlformats.org/officeDocument/2006/relationships/tags" Target="../tags/tag116.xml"/></Relationships>
</file>

<file path=ppt/slideLayouts/_rels/slideLayout19.xml.rels><?xml version="1.0" encoding="UTF-8" standalone="yes"?>
<Relationships xmlns="http://schemas.openxmlformats.org/package/2006/relationships"><Relationship Id="rId3" Type="http://schemas.openxmlformats.org/officeDocument/2006/relationships/tags" Target="../tags/tag119.xml"/><Relationship Id="rId2" Type="http://schemas.openxmlformats.org/officeDocument/2006/relationships/tags" Target="../tags/tag118.xml"/><Relationship Id="rId1" Type="http://schemas.openxmlformats.org/officeDocument/2006/relationships/tags" Target="../tags/tag117.xml"/><Relationship Id="rId6" Type="http://schemas.openxmlformats.org/officeDocument/2006/relationships/slideMaster" Target="../slideMasters/slideMaster2.xml"/><Relationship Id="rId5" Type="http://schemas.openxmlformats.org/officeDocument/2006/relationships/tags" Target="../tags/tag121.xml"/><Relationship Id="rId4" Type="http://schemas.openxmlformats.org/officeDocument/2006/relationships/tags" Target="../tags/tag120.xml"/></Relationships>
</file>

<file path=ppt/slideLayouts/_rels/slideLayout20.xml.rels><?xml version="1.0" encoding="UTF-8" standalone="yes"?>
<Relationships xmlns="http://schemas.openxmlformats.org/package/2006/relationships"><Relationship Id="rId8" Type="http://schemas.openxmlformats.org/officeDocument/2006/relationships/tags" Target="../tags/tag129.xml"/><Relationship Id="rId13" Type="http://schemas.openxmlformats.org/officeDocument/2006/relationships/tags" Target="../tags/tag134.xml"/><Relationship Id="rId18" Type="http://schemas.openxmlformats.org/officeDocument/2006/relationships/tags" Target="../tags/tag139.xml"/><Relationship Id="rId26" Type="http://schemas.openxmlformats.org/officeDocument/2006/relationships/tags" Target="../tags/tag147.xml"/><Relationship Id="rId3" Type="http://schemas.openxmlformats.org/officeDocument/2006/relationships/tags" Target="../tags/tag124.xml"/><Relationship Id="rId21" Type="http://schemas.openxmlformats.org/officeDocument/2006/relationships/tags" Target="../tags/tag142.xml"/><Relationship Id="rId7" Type="http://schemas.openxmlformats.org/officeDocument/2006/relationships/tags" Target="../tags/tag128.xml"/><Relationship Id="rId12" Type="http://schemas.openxmlformats.org/officeDocument/2006/relationships/tags" Target="../tags/tag133.xml"/><Relationship Id="rId17" Type="http://schemas.openxmlformats.org/officeDocument/2006/relationships/tags" Target="../tags/tag138.xml"/><Relationship Id="rId25" Type="http://schemas.openxmlformats.org/officeDocument/2006/relationships/tags" Target="../tags/tag146.xml"/><Relationship Id="rId2" Type="http://schemas.openxmlformats.org/officeDocument/2006/relationships/tags" Target="../tags/tag123.xml"/><Relationship Id="rId16" Type="http://schemas.openxmlformats.org/officeDocument/2006/relationships/tags" Target="../tags/tag137.xml"/><Relationship Id="rId20" Type="http://schemas.openxmlformats.org/officeDocument/2006/relationships/tags" Target="../tags/tag141.xml"/><Relationship Id="rId29" Type="http://schemas.openxmlformats.org/officeDocument/2006/relationships/tags" Target="../tags/tag150.xml"/><Relationship Id="rId1" Type="http://schemas.openxmlformats.org/officeDocument/2006/relationships/tags" Target="../tags/tag122.xml"/><Relationship Id="rId6" Type="http://schemas.openxmlformats.org/officeDocument/2006/relationships/tags" Target="../tags/tag127.xml"/><Relationship Id="rId11" Type="http://schemas.openxmlformats.org/officeDocument/2006/relationships/tags" Target="../tags/tag132.xml"/><Relationship Id="rId24" Type="http://schemas.openxmlformats.org/officeDocument/2006/relationships/tags" Target="../tags/tag145.xml"/><Relationship Id="rId32" Type="http://schemas.openxmlformats.org/officeDocument/2006/relationships/image" Target="../media/image2.png"/><Relationship Id="rId5" Type="http://schemas.openxmlformats.org/officeDocument/2006/relationships/tags" Target="../tags/tag126.xml"/><Relationship Id="rId15" Type="http://schemas.openxmlformats.org/officeDocument/2006/relationships/tags" Target="../tags/tag136.xml"/><Relationship Id="rId23" Type="http://schemas.openxmlformats.org/officeDocument/2006/relationships/tags" Target="../tags/tag144.xml"/><Relationship Id="rId28" Type="http://schemas.openxmlformats.org/officeDocument/2006/relationships/tags" Target="../tags/tag149.xml"/><Relationship Id="rId10" Type="http://schemas.openxmlformats.org/officeDocument/2006/relationships/tags" Target="../tags/tag131.xml"/><Relationship Id="rId19" Type="http://schemas.openxmlformats.org/officeDocument/2006/relationships/tags" Target="../tags/tag140.xml"/><Relationship Id="rId31" Type="http://schemas.openxmlformats.org/officeDocument/2006/relationships/slideMaster" Target="../slideMasters/slideMaster2.xml"/><Relationship Id="rId4" Type="http://schemas.openxmlformats.org/officeDocument/2006/relationships/tags" Target="../tags/tag125.xml"/><Relationship Id="rId9" Type="http://schemas.openxmlformats.org/officeDocument/2006/relationships/tags" Target="../tags/tag130.xml"/><Relationship Id="rId14" Type="http://schemas.openxmlformats.org/officeDocument/2006/relationships/tags" Target="../tags/tag135.xml"/><Relationship Id="rId22" Type="http://schemas.openxmlformats.org/officeDocument/2006/relationships/tags" Target="../tags/tag143.xml"/><Relationship Id="rId27" Type="http://schemas.openxmlformats.org/officeDocument/2006/relationships/tags" Target="../tags/tag148.xml"/><Relationship Id="rId30" Type="http://schemas.openxmlformats.org/officeDocument/2006/relationships/tags" Target="../tags/tag151.xml"/></Relationships>
</file>

<file path=ppt/slideLayouts/_rels/slideLayout21.xml.rels><?xml version="1.0" encoding="UTF-8" standalone="yes"?>
<Relationships xmlns="http://schemas.openxmlformats.org/package/2006/relationships"><Relationship Id="rId8" Type="http://schemas.openxmlformats.org/officeDocument/2006/relationships/tags" Target="../tags/tag159.xml"/><Relationship Id="rId13" Type="http://schemas.openxmlformats.org/officeDocument/2006/relationships/tags" Target="../tags/tag164.xml"/><Relationship Id="rId18" Type="http://schemas.openxmlformats.org/officeDocument/2006/relationships/tags" Target="../tags/tag169.xml"/><Relationship Id="rId26" Type="http://schemas.openxmlformats.org/officeDocument/2006/relationships/slideMaster" Target="../slideMasters/slideMaster2.xml"/><Relationship Id="rId3" Type="http://schemas.openxmlformats.org/officeDocument/2006/relationships/tags" Target="../tags/tag154.xml"/><Relationship Id="rId21" Type="http://schemas.openxmlformats.org/officeDocument/2006/relationships/tags" Target="../tags/tag172.xml"/><Relationship Id="rId7" Type="http://schemas.openxmlformats.org/officeDocument/2006/relationships/tags" Target="../tags/tag158.xml"/><Relationship Id="rId12" Type="http://schemas.openxmlformats.org/officeDocument/2006/relationships/tags" Target="../tags/tag163.xml"/><Relationship Id="rId17" Type="http://schemas.openxmlformats.org/officeDocument/2006/relationships/tags" Target="../tags/tag168.xml"/><Relationship Id="rId25" Type="http://schemas.openxmlformats.org/officeDocument/2006/relationships/tags" Target="../tags/tag176.xml"/><Relationship Id="rId2" Type="http://schemas.openxmlformats.org/officeDocument/2006/relationships/tags" Target="../tags/tag153.xml"/><Relationship Id="rId16" Type="http://schemas.openxmlformats.org/officeDocument/2006/relationships/tags" Target="../tags/tag167.xml"/><Relationship Id="rId20" Type="http://schemas.openxmlformats.org/officeDocument/2006/relationships/tags" Target="../tags/tag171.xml"/><Relationship Id="rId1" Type="http://schemas.openxmlformats.org/officeDocument/2006/relationships/tags" Target="../tags/tag152.xml"/><Relationship Id="rId6" Type="http://schemas.openxmlformats.org/officeDocument/2006/relationships/tags" Target="../tags/tag157.xml"/><Relationship Id="rId11" Type="http://schemas.openxmlformats.org/officeDocument/2006/relationships/tags" Target="../tags/tag162.xml"/><Relationship Id="rId24" Type="http://schemas.openxmlformats.org/officeDocument/2006/relationships/tags" Target="../tags/tag175.xml"/><Relationship Id="rId5" Type="http://schemas.openxmlformats.org/officeDocument/2006/relationships/tags" Target="../tags/tag156.xml"/><Relationship Id="rId15" Type="http://schemas.openxmlformats.org/officeDocument/2006/relationships/tags" Target="../tags/tag166.xml"/><Relationship Id="rId23" Type="http://schemas.openxmlformats.org/officeDocument/2006/relationships/tags" Target="../tags/tag174.xml"/><Relationship Id="rId10" Type="http://schemas.openxmlformats.org/officeDocument/2006/relationships/tags" Target="../tags/tag161.xml"/><Relationship Id="rId19" Type="http://schemas.openxmlformats.org/officeDocument/2006/relationships/tags" Target="../tags/tag170.xml"/><Relationship Id="rId4" Type="http://schemas.openxmlformats.org/officeDocument/2006/relationships/tags" Target="../tags/tag155.xml"/><Relationship Id="rId9" Type="http://schemas.openxmlformats.org/officeDocument/2006/relationships/tags" Target="../tags/tag160.xml"/><Relationship Id="rId14" Type="http://schemas.openxmlformats.org/officeDocument/2006/relationships/tags" Target="../tags/tag165.xml"/><Relationship Id="rId22" Type="http://schemas.openxmlformats.org/officeDocument/2006/relationships/tags" Target="../tags/tag173.xml"/></Relationships>
</file>

<file path=ppt/slideLayouts/_rels/slideLayout22.xml.rels><?xml version="1.0" encoding="UTF-8" standalone="yes"?>
<Relationships xmlns="http://schemas.openxmlformats.org/package/2006/relationships"><Relationship Id="rId8" Type="http://schemas.openxmlformats.org/officeDocument/2006/relationships/tags" Target="../tags/tag184.xml"/><Relationship Id="rId13" Type="http://schemas.openxmlformats.org/officeDocument/2006/relationships/tags" Target="../tags/tag189.xml"/><Relationship Id="rId18" Type="http://schemas.openxmlformats.org/officeDocument/2006/relationships/tags" Target="../tags/tag194.xml"/><Relationship Id="rId26" Type="http://schemas.openxmlformats.org/officeDocument/2006/relationships/tags" Target="../tags/tag202.xml"/><Relationship Id="rId3" Type="http://schemas.openxmlformats.org/officeDocument/2006/relationships/tags" Target="../tags/tag179.xml"/><Relationship Id="rId21" Type="http://schemas.openxmlformats.org/officeDocument/2006/relationships/tags" Target="../tags/tag197.xml"/><Relationship Id="rId7" Type="http://schemas.openxmlformats.org/officeDocument/2006/relationships/tags" Target="../tags/tag183.xml"/><Relationship Id="rId12" Type="http://schemas.openxmlformats.org/officeDocument/2006/relationships/tags" Target="../tags/tag188.xml"/><Relationship Id="rId17" Type="http://schemas.openxmlformats.org/officeDocument/2006/relationships/tags" Target="../tags/tag193.xml"/><Relationship Id="rId25" Type="http://schemas.openxmlformats.org/officeDocument/2006/relationships/tags" Target="../tags/tag201.xml"/><Relationship Id="rId2" Type="http://schemas.openxmlformats.org/officeDocument/2006/relationships/tags" Target="../tags/tag178.xml"/><Relationship Id="rId16" Type="http://schemas.openxmlformats.org/officeDocument/2006/relationships/tags" Target="../tags/tag192.xml"/><Relationship Id="rId20" Type="http://schemas.openxmlformats.org/officeDocument/2006/relationships/tags" Target="../tags/tag196.xml"/><Relationship Id="rId29" Type="http://schemas.openxmlformats.org/officeDocument/2006/relationships/tags" Target="../tags/tag205.xml"/><Relationship Id="rId1" Type="http://schemas.openxmlformats.org/officeDocument/2006/relationships/tags" Target="../tags/tag177.xml"/><Relationship Id="rId6" Type="http://schemas.openxmlformats.org/officeDocument/2006/relationships/tags" Target="../tags/tag182.xml"/><Relationship Id="rId11" Type="http://schemas.openxmlformats.org/officeDocument/2006/relationships/tags" Target="../tags/tag187.xml"/><Relationship Id="rId24" Type="http://schemas.openxmlformats.org/officeDocument/2006/relationships/tags" Target="../tags/tag200.xml"/><Relationship Id="rId5" Type="http://schemas.openxmlformats.org/officeDocument/2006/relationships/tags" Target="../tags/tag181.xml"/><Relationship Id="rId15" Type="http://schemas.openxmlformats.org/officeDocument/2006/relationships/tags" Target="../tags/tag191.xml"/><Relationship Id="rId23" Type="http://schemas.openxmlformats.org/officeDocument/2006/relationships/tags" Target="../tags/tag199.xml"/><Relationship Id="rId28" Type="http://schemas.openxmlformats.org/officeDocument/2006/relationships/tags" Target="../tags/tag204.xml"/><Relationship Id="rId10" Type="http://schemas.openxmlformats.org/officeDocument/2006/relationships/tags" Target="../tags/tag186.xml"/><Relationship Id="rId19" Type="http://schemas.openxmlformats.org/officeDocument/2006/relationships/tags" Target="../tags/tag195.xml"/><Relationship Id="rId31" Type="http://schemas.openxmlformats.org/officeDocument/2006/relationships/image" Target="../media/image2.png"/><Relationship Id="rId4" Type="http://schemas.openxmlformats.org/officeDocument/2006/relationships/tags" Target="../tags/tag180.xml"/><Relationship Id="rId9" Type="http://schemas.openxmlformats.org/officeDocument/2006/relationships/tags" Target="../tags/tag185.xml"/><Relationship Id="rId14" Type="http://schemas.openxmlformats.org/officeDocument/2006/relationships/tags" Target="../tags/tag190.xml"/><Relationship Id="rId22" Type="http://schemas.openxmlformats.org/officeDocument/2006/relationships/tags" Target="../tags/tag198.xml"/><Relationship Id="rId27" Type="http://schemas.openxmlformats.org/officeDocument/2006/relationships/tags" Target="../tags/tag203.xml"/><Relationship Id="rId30"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8" Type="http://schemas.openxmlformats.org/officeDocument/2006/relationships/tags" Target="../tags/tag213.xml"/><Relationship Id="rId13" Type="http://schemas.openxmlformats.org/officeDocument/2006/relationships/tags" Target="../tags/tag218.xml"/><Relationship Id="rId18" Type="http://schemas.openxmlformats.org/officeDocument/2006/relationships/slideMaster" Target="../slideMasters/slideMaster2.xml"/><Relationship Id="rId3" Type="http://schemas.openxmlformats.org/officeDocument/2006/relationships/tags" Target="../tags/tag208.xml"/><Relationship Id="rId7" Type="http://schemas.openxmlformats.org/officeDocument/2006/relationships/tags" Target="../tags/tag212.xml"/><Relationship Id="rId12" Type="http://schemas.openxmlformats.org/officeDocument/2006/relationships/tags" Target="../tags/tag217.xml"/><Relationship Id="rId17" Type="http://schemas.openxmlformats.org/officeDocument/2006/relationships/tags" Target="../tags/tag222.xml"/><Relationship Id="rId2" Type="http://schemas.openxmlformats.org/officeDocument/2006/relationships/tags" Target="../tags/tag207.xml"/><Relationship Id="rId16" Type="http://schemas.openxmlformats.org/officeDocument/2006/relationships/tags" Target="../tags/tag221.xml"/><Relationship Id="rId1" Type="http://schemas.openxmlformats.org/officeDocument/2006/relationships/tags" Target="../tags/tag206.xml"/><Relationship Id="rId6" Type="http://schemas.openxmlformats.org/officeDocument/2006/relationships/tags" Target="../tags/tag211.xml"/><Relationship Id="rId11" Type="http://schemas.openxmlformats.org/officeDocument/2006/relationships/tags" Target="../tags/tag216.xml"/><Relationship Id="rId5" Type="http://schemas.openxmlformats.org/officeDocument/2006/relationships/tags" Target="../tags/tag210.xml"/><Relationship Id="rId15" Type="http://schemas.openxmlformats.org/officeDocument/2006/relationships/tags" Target="../tags/tag220.xml"/><Relationship Id="rId10" Type="http://schemas.openxmlformats.org/officeDocument/2006/relationships/tags" Target="../tags/tag215.xml"/><Relationship Id="rId4" Type="http://schemas.openxmlformats.org/officeDocument/2006/relationships/tags" Target="../tags/tag209.xml"/><Relationship Id="rId9" Type="http://schemas.openxmlformats.org/officeDocument/2006/relationships/tags" Target="../tags/tag214.xml"/><Relationship Id="rId14" Type="http://schemas.openxmlformats.org/officeDocument/2006/relationships/tags" Target="../tags/tag219.xml"/></Relationships>
</file>

<file path=ppt/slideLayouts/_rels/slideLayout24.xml.rels><?xml version="1.0" encoding="UTF-8" standalone="yes"?>
<Relationships xmlns="http://schemas.openxmlformats.org/package/2006/relationships"><Relationship Id="rId8" Type="http://schemas.openxmlformats.org/officeDocument/2006/relationships/tags" Target="../tags/tag230.xml"/><Relationship Id="rId13" Type="http://schemas.openxmlformats.org/officeDocument/2006/relationships/tags" Target="../tags/tag235.xml"/><Relationship Id="rId18" Type="http://schemas.openxmlformats.org/officeDocument/2006/relationships/slideMaster" Target="../slideMasters/slideMaster2.xml"/><Relationship Id="rId3" Type="http://schemas.openxmlformats.org/officeDocument/2006/relationships/tags" Target="../tags/tag225.xml"/><Relationship Id="rId7" Type="http://schemas.openxmlformats.org/officeDocument/2006/relationships/tags" Target="../tags/tag229.xml"/><Relationship Id="rId12" Type="http://schemas.openxmlformats.org/officeDocument/2006/relationships/tags" Target="../tags/tag234.xml"/><Relationship Id="rId17" Type="http://schemas.openxmlformats.org/officeDocument/2006/relationships/tags" Target="../tags/tag239.xml"/><Relationship Id="rId2" Type="http://schemas.openxmlformats.org/officeDocument/2006/relationships/tags" Target="../tags/tag224.xml"/><Relationship Id="rId16" Type="http://schemas.openxmlformats.org/officeDocument/2006/relationships/tags" Target="../tags/tag238.xml"/><Relationship Id="rId1" Type="http://schemas.openxmlformats.org/officeDocument/2006/relationships/tags" Target="../tags/tag223.xml"/><Relationship Id="rId6" Type="http://schemas.openxmlformats.org/officeDocument/2006/relationships/tags" Target="../tags/tag228.xml"/><Relationship Id="rId11" Type="http://schemas.openxmlformats.org/officeDocument/2006/relationships/tags" Target="../tags/tag233.xml"/><Relationship Id="rId5" Type="http://schemas.openxmlformats.org/officeDocument/2006/relationships/tags" Target="../tags/tag227.xml"/><Relationship Id="rId15" Type="http://schemas.openxmlformats.org/officeDocument/2006/relationships/tags" Target="../tags/tag237.xml"/><Relationship Id="rId10" Type="http://schemas.openxmlformats.org/officeDocument/2006/relationships/tags" Target="../tags/tag232.xml"/><Relationship Id="rId4" Type="http://schemas.openxmlformats.org/officeDocument/2006/relationships/tags" Target="../tags/tag226.xml"/><Relationship Id="rId9" Type="http://schemas.openxmlformats.org/officeDocument/2006/relationships/tags" Target="../tags/tag231.xml"/><Relationship Id="rId14" Type="http://schemas.openxmlformats.org/officeDocument/2006/relationships/tags" Target="../tags/tag236.xml"/></Relationships>
</file>

<file path=ppt/slideLayouts/_rels/slideLayout25.xml.rels><?xml version="1.0" encoding="UTF-8" standalone="yes"?>
<Relationships xmlns="http://schemas.openxmlformats.org/package/2006/relationships"><Relationship Id="rId8" Type="http://schemas.openxmlformats.org/officeDocument/2006/relationships/tags" Target="../tags/tag257.xml"/><Relationship Id="rId13" Type="http://schemas.openxmlformats.org/officeDocument/2006/relationships/tags" Target="../tags/tag262.xml"/><Relationship Id="rId18" Type="http://schemas.openxmlformats.org/officeDocument/2006/relationships/slideMaster" Target="../slideMasters/slideMaster3.xml"/><Relationship Id="rId3" Type="http://schemas.openxmlformats.org/officeDocument/2006/relationships/tags" Target="../tags/tag252.xml"/><Relationship Id="rId7" Type="http://schemas.openxmlformats.org/officeDocument/2006/relationships/tags" Target="../tags/tag256.xml"/><Relationship Id="rId12" Type="http://schemas.openxmlformats.org/officeDocument/2006/relationships/tags" Target="../tags/tag261.xml"/><Relationship Id="rId17" Type="http://schemas.openxmlformats.org/officeDocument/2006/relationships/tags" Target="../tags/tag266.xml"/><Relationship Id="rId2" Type="http://schemas.openxmlformats.org/officeDocument/2006/relationships/tags" Target="../tags/tag251.xml"/><Relationship Id="rId16" Type="http://schemas.openxmlformats.org/officeDocument/2006/relationships/tags" Target="../tags/tag265.xml"/><Relationship Id="rId1" Type="http://schemas.openxmlformats.org/officeDocument/2006/relationships/tags" Target="../tags/tag250.xml"/><Relationship Id="rId6" Type="http://schemas.openxmlformats.org/officeDocument/2006/relationships/tags" Target="../tags/tag255.xml"/><Relationship Id="rId11" Type="http://schemas.openxmlformats.org/officeDocument/2006/relationships/tags" Target="../tags/tag260.xml"/><Relationship Id="rId5" Type="http://schemas.openxmlformats.org/officeDocument/2006/relationships/tags" Target="../tags/tag254.xml"/><Relationship Id="rId15" Type="http://schemas.openxmlformats.org/officeDocument/2006/relationships/tags" Target="../tags/tag264.xml"/><Relationship Id="rId10" Type="http://schemas.openxmlformats.org/officeDocument/2006/relationships/tags" Target="../tags/tag259.xml"/><Relationship Id="rId4" Type="http://schemas.openxmlformats.org/officeDocument/2006/relationships/tags" Target="../tags/tag253.xml"/><Relationship Id="rId9" Type="http://schemas.openxmlformats.org/officeDocument/2006/relationships/tags" Target="../tags/tag258.xml"/><Relationship Id="rId14" Type="http://schemas.openxmlformats.org/officeDocument/2006/relationships/tags" Target="../tags/tag263.xml"/></Relationships>
</file>

<file path=ppt/slideLayouts/_rels/slideLayout26.xml.rels><?xml version="1.0" encoding="UTF-8" standalone="yes"?>
<Relationships xmlns="http://schemas.openxmlformats.org/package/2006/relationships"><Relationship Id="rId8" Type="http://schemas.openxmlformats.org/officeDocument/2006/relationships/tags" Target="../tags/tag274.xml"/><Relationship Id="rId3" Type="http://schemas.openxmlformats.org/officeDocument/2006/relationships/tags" Target="../tags/tag269.xml"/><Relationship Id="rId7" Type="http://schemas.openxmlformats.org/officeDocument/2006/relationships/tags" Target="../tags/tag273.xml"/><Relationship Id="rId2" Type="http://schemas.openxmlformats.org/officeDocument/2006/relationships/tags" Target="../tags/tag268.xml"/><Relationship Id="rId1" Type="http://schemas.openxmlformats.org/officeDocument/2006/relationships/tags" Target="../tags/tag267.xml"/><Relationship Id="rId6" Type="http://schemas.openxmlformats.org/officeDocument/2006/relationships/tags" Target="../tags/tag272.xml"/><Relationship Id="rId11" Type="http://schemas.openxmlformats.org/officeDocument/2006/relationships/slideMaster" Target="../slideMasters/slideMaster3.xml"/><Relationship Id="rId5" Type="http://schemas.openxmlformats.org/officeDocument/2006/relationships/tags" Target="../tags/tag271.xml"/><Relationship Id="rId10" Type="http://schemas.openxmlformats.org/officeDocument/2006/relationships/tags" Target="../tags/tag276.xml"/><Relationship Id="rId4" Type="http://schemas.openxmlformats.org/officeDocument/2006/relationships/tags" Target="../tags/tag270.xml"/><Relationship Id="rId9" Type="http://schemas.openxmlformats.org/officeDocument/2006/relationships/tags" Target="../tags/tag275.xml"/></Relationships>
</file>

<file path=ppt/slideLayouts/_rels/slideLayout27.xml.rels><?xml version="1.0" encoding="UTF-8" standalone="yes"?>
<Relationships xmlns="http://schemas.openxmlformats.org/package/2006/relationships"><Relationship Id="rId8" Type="http://schemas.openxmlformats.org/officeDocument/2006/relationships/tags" Target="../tags/tag284.xml"/><Relationship Id="rId3" Type="http://schemas.openxmlformats.org/officeDocument/2006/relationships/tags" Target="../tags/tag279.xml"/><Relationship Id="rId7" Type="http://schemas.openxmlformats.org/officeDocument/2006/relationships/tags" Target="../tags/tag283.xml"/><Relationship Id="rId2" Type="http://schemas.openxmlformats.org/officeDocument/2006/relationships/tags" Target="../tags/tag278.xml"/><Relationship Id="rId1" Type="http://schemas.openxmlformats.org/officeDocument/2006/relationships/tags" Target="../tags/tag277.xml"/><Relationship Id="rId6" Type="http://schemas.openxmlformats.org/officeDocument/2006/relationships/tags" Target="../tags/tag282.xml"/><Relationship Id="rId5" Type="http://schemas.openxmlformats.org/officeDocument/2006/relationships/tags" Target="../tags/tag281.xml"/><Relationship Id="rId4" Type="http://schemas.openxmlformats.org/officeDocument/2006/relationships/tags" Target="../tags/tag280.xml"/><Relationship Id="rId9"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8" Type="http://schemas.openxmlformats.org/officeDocument/2006/relationships/tags" Target="../tags/tag292.xml"/><Relationship Id="rId3" Type="http://schemas.openxmlformats.org/officeDocument/2006/relationships/tags" Target="../tags/tag287.xml"/><Relationship Id="rId7" Type="http://schemas.openxmlformats.org/officeDocument/2006/relationships/tags" Target="../tags/tag291.xml"/><Relationship Id="rId2" Type="http://schemas.openxmlformats.org/officeDocument/2006/relationships/tags" Target="../tags/tag286.xml"/><Relationship Id="rId1" Type="http://schemas.openxmlformats.org/officeDocument/2006/relationships/tags" Target="../tags/tag285.xml"/><Relationship Id="rId6" Type="http://schemas.openxmlformats.org/officeDocument/2006/relationships/tags" Target="../tags/tag290.xml"/><Relationship Id="rId11" Type="http://schemas.openxmlformats.org/officeDocument/2006/relationships/slideMaster" Target="../slideMasters/slideMaster3.xml"/><Relationship Id="rId5" Type="http://schemas.openxmlformats.org/officeDocument/2006/relationships/tags" Target="../tags/tag289.xml"/><Relationship Id="rId10" Type="http://schemas.openxmlformats.org/officeDocument/2006/relationships/tags" Target="../tags/tag294.xml"/><Relationship Id="rId4" Type="http://schemas.openxmlformats.org/officeDocument/2006/relationships/tags" Target="../tags/tag288.xml"/><Relationship Id="rId9" Type="http://schemas.openxmlformats.org/officeDocument/2006/relationships/tags" Target="../tags/tag293.xml"/></Relationships>
</file>

<file path=ppt/slideLayouts/_rels/slideLayout29.xml.rels><?xml version="1.0" encoding="UTF-8" standalone="yes"?>
<Relationships xmlns="http://schemas.openxmlformats.org/package/2006/relationships"><Relationship Id="rId8" Type="http://schemas.openxmlformats.org/officeDocument/2006/relationships/slideMaster" Target="../slideMasters/slideMaster3.xml"/><Relationship Id="rId3" Type="http://schemas.openxmlformats.org/officeDocument/2006/relationships/tags" Target="../tags/tag297.xml"/><Relationship Id="rId7" Type="http://schemas.openxmlformats.org/officeDocument/2006/relationships/tags" Target="../tags/tag301.xml"/><Relationship Id="rId2" Type="http://schemas.openxmlformats.org/officeDocument/2006/relationships/tags" Target="../tags/tag296.xml"/><Relationship Id="rId1" Type="http://schemas.openxmlformats.org/officeDocument/2006/relationships/tags" Target="../tags/tag295.xml"/><Relationship Id="rId6" Type="http://schemas.openxmlformats.org/officeDocument/2006/relationships/tags" Target="../tags/tag300.xml"/><Relationship Id="rId5" Type="http://schemas.openxmlformats.org/officeDocument/2006/relationships/tags" Target="../tags/tag299.xml"/><Relationship Id="rId4" Type="http://schemas.openxmlformats.org/officeDocument/2006/relationships/tags" Target="../tags/tag298.xml"/></Relationships>
</file>

<file path=ppt/slideLayouts/_rels/slideLayout30.xml.rels><?xml version="1.0" encoding="UTF-8" standalone="yes"?>
<Relationships xmlns="http://schemas.openxmlformats.org/package/2006/relationships"><Relationship Id="rId3" Type="http://schemas.openxmlformats.org/officeDocument/2006/relationships/tags" Target="../tags/tag304.xml"/><Relationship Id="rId7" Type="http://schemas.openxmlformats.org/officeDocument/2006/relationships/slideMaster" Target="../slideMasters/slideMaster3.xml"/><Relationship Id="rId2" Type="http://schemas.openxmlformats.org/officeDocument/2006/relationships/tags" Target="../tags/tag303.xml"/><Relationship Id="rId1" Type="http://schemas.openxmlformats.org/officeDocument/2006/relationships/tags" Target="../tags/tag302.xml"/><Relationship Id="rId6" Type="http://schemas.openxmlformats.org/officeDocument/2006/relationships/tags" Target="../tags/tag307.xml"/><Relationship Id="rId5" Type="http://schemas.openxmlformats.org/officeDocument/2006/relationships/tags" Target="../tags/tag306.xml"/><Relationship Id="rId4" Type="http://schemas.openxmlformats.org/officeDocument/2006/relationships/tags" Target="../tags/tag305.xml"/></Relationships>
</file>

<file path=ppt/slideLayouts/_rels/slideLayout31.xml.rels><?xml version="1.0" encoding="UTF-8" standalone="yes"?>
<Relationships xmlns="http://schemas.openxmlformats.org/package/2006/relationships"><Relationship Id="rId8" Type="http://schemas.openxmlformats.org/officeDocument/2006/relationships/tags" Target="../tags/tag315.xml"/><Relationship Id="rId3" Type="http://schemas.openxmlformats.org/officeDocument/2006/relationships/tags" Target="../tags/tag310.xml"/><Relationship Id="rId7" Type="http://schemas.openxmlformats.org/officeDocument/2006/relationships/tags" Target="../tags/tag314.xml"/><Relationship Id="rId2" Type="http://schemas.openxmlformats.org/officeDocument/2006/relationships/tags" Target="../tags/tag309.xml"/><Relationship Id="rId1" Type="http://schemas.openxmlformats.org/officeDocument/2006/relationships/tags" Target="../tags/tag308.xml"/><Relationship Id="rId6" Type="http://schemas.openxmlformats.org/officeDocument/2006/relationships/tags" Target="../tags/tag313.xml"/><Relationship Id="rId5" Type="http://schemas.openxmlformats.org/officeDocument/2006/relationships/tags" Target="../tags/tag312.xml"/><Relationship Id="rId4" Type="http://schemas.openxmlformats.org/officeDocument/2006/relationships/tags" Target="../tags/tag311.xml"/><Relationship Id="rId9"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8" Type="http://schemas.openxmlformats.org/officeDocument/2006/relationships/tags" Target="../tags/tag323.xml"/><Relationship Id="rId13" Type="http://schemas.openxmlformats.org/officeDocument/2006/relationships/slideMaster" Target="../slideMasters/slideMaster3.xml"/><Relationship Id="rId3" Type="http://schemas.openxmlformats.org/officeDocument/2006/relationships/tags" Target="../tags/tag318.xml"/><Relationship Id="rId7" Type="http://schemas.openxmlformats.org/officeDocument/2006/relationships/tags" Target="../tags/tag322.xml"/><Relationship Id="rId12" Type="http://schemas.openxmlformats.org/officeDocument/2006/relationships/tags" Target="../tags/tag327.xml"/><Relationship Id="rId2" Type="http://schemas.openxmlformats.org/officeDocument/2006/relationships/tags" Target="../tags/tag317.xml"/><Relationship Id="rId1" Type="http://schemas.openxmlformats.org/officeDocument/2006/relationships/tags" Target="../tags/tag316.xml"/><Relationship Id="rId6" Type="http://schemas.openxmlformats.org/officeDocument/2006/relationships/tags" Target="../tags/tag321.xml"/><Relationship Id="rId11" Type="http://schemas.openxmlformats.org/officeDocument/2006/relationships/tags" Target="../tags/tag326.xml"/><Relationship Id="rId5" Type="http://schemas.openxmlformats.org/officeDocument/2006/relationships/tags" Target="../tags/tag320.xml"/><Relationship Id="rId10" Type="http://schemas.openxmlformats.org/officeDocument/2006/relationships/tags" Target="../tags/tag325.xml"/><Relationship Id="rId4" Type="http://schemas.openxmlformats.org/officeDocument/2006/relationships/tags" Target="../tags/tag319.xml"/><Relationship Id="rId9" Type="http://schemas.openxmlformats.org/officeDocument/2006/relationships/tags" Target="../tags/tag324.xml"/></Relationships>
</file>

<file path=ppt/slideLayouts/_rels/slideLayout33.xml.rels><?xml version="1.0" encoding="UTF-8" standalone="yes"?>
<Relationships xmlns="http://schemas.openxmlformats.org/package/2006/relationships"><Relationship Id="rId8" Type="http://schemas.openxmlformats.org/officeDocument/2006/relationships/slideMaster" Target="../slideMasters/slideMaster3.xml"/><Relationship Id="rId3" Type="http://schemas.openxmlformats.org/officeDocument/2006/relationships/tags" Target="../tags/tag330.xml"/><Relationship Id="rId7" Type="http://schemas.openxmlformats.org/officeDocument/2006/relationships/tags" Target="../tags/tag334.xml"/><Relationship Id="rId2" Type="http://schemas.openxmlformats.org/officeDocument/2006/relationships/tags" Target="../tags/tag329.xml"/><Relationship Id="rId1" Type="http://schemas.openxmlformats.org/officeDocument/2006/relationships/tags" Target="../tags/tag328.xml"/><Relationship Id="rId6" Type="http://schemas.openxmlformats.org/officeDocument/2006/relationships/tags" Target="../tags/tag333.xml"/><Relationship Id="rId5" Type="http://schemas.openxmlformats.org/officeDocument/2006/relationships/tags" Target="../tags/tag332.xml"/><Relationship Id="rId4" Type="http://schemas.openxmlformats.org/officeDocument/2006/relationships/tags" Target="../tags/tag331.xml"/></Relationships>
</file>

<file path=ppt/slideLayouts/_rels/slideLayout34.xml.rels><?xml version="1.0" encoding="UTF-8" standalone="yes"?>
<Relationships xmlns="http://schemas.openxmlformats.org/package/2006/relationships"><Relationship Id="rId8" Type="http://schemas.openxmlformats.org/officeDocument/2006/relationships/tags" Target="../tags/tag342.xml"/><Relationship Id="rId13" Type="http://schemas.openxmlformats.org/officeDocument/2006/relationships/tags" Target="../tags/tag347.xml"/><Relationship Id="rId3" Type="http://schemas.openxmlformats.org/officeDocument/2006/relationships/tags" Target="../tags/tag337.xml"/><Relationship Id="rId7" Type="http://schemas.openxmlformats.org/officeDocument/2006/relationships/tags" Target="../tags/tag341.xml"/><Relationship Id="rId12" Type="http://schemas.openxmlformats.org/officeDocument/2006/relationships/tags" Target="../tags/tag346.xml"/><Relationship Id="rId2" Type="http://schemas.openxmlformats.org/officeDocument/2006/relationships/tags" Target="../tags/tag336.xml"/><Relationship Id="rId1" Type="http://schemas.openxmlformats.org/officeDocument/2006/relationships/tags" Target="../tags/tag335.xml"/><Relationship Id="rId6" Type="http://schemas.openxmlformats.org/officeDocument/2006/relationships/tags" Target="../tags/tag340.xml"/><Relationship Id="rId11" Type="http://schemas.openxmlformats.org/officeDocument/2006/relationships/tags" Target="../tags/tag345.xml"/><Relationship Id="rId5" Type="http://schemas.openxmlformats.org/officeDocument/2006/relationships/tags" Target="../tags/tag339.xml"/><Relationship Id="rId10" Type="http://schemas.openxmlformats.org/officeDocument/2006/relationships/tags" Target="../tags/tag344.xml"/><Relationship Id="rId4" Type="http://schemas.openxmlformats.org/officeDocument/2006/relationships/tags" Target="../tags/tag338.xml"/><Relationship Id="rId9" Type="http://schemas.openxmlformats.org/officeDocument/2006/relationships/tags" Target="../tags/tag343.xml"/><Relationship Id="rId14"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8" Type="http://schemas.openxmlformats.org/officeDocument/2006/relationships/tags" Target="../tags/tag355.xml"/><Relationship Id="rId13" Type="http://schemas.openxmlformats.org/officeDocument/2006/relationships/slideMaster" Target="../slideMasters/slideMaster3.xml"/><Relationship Id="rId3" Type="http://schemas.openxmlformats.org/officeDocument/2006/relationships/tags" Target="../tags/tag350.xml"/><Relationship Id="rId7" Type="http://schemas.openxmlformats.org/officeDocument/2006/relationships/tags" Target="../tags/tag354.xml"/><Relationship Id="rId12" Type="http://schemas.openxmlformats.org/officeDocument/2006/relationships/tags" Target="../tags/tag359.xml"/><Relationship Id="rId2" Type="http://schemas.openxmlformats.org/officeDocument/2006/relationships/tags" Target="../tags/tag349.xml"/><Relationship Id="rId1" Type="http://schemas.openxmlformats.org/officeDocument/2006/relationships/tags" Target="../tags/tag348.xml"/><Relationship Id="rId6" Type="http://schemas.openxmlformats.org/officeDocument/2006/relationships/tags" Target="../tags/tag353.xml"/><Relationship Id="rId11" Type="http://schemas.openxmlformats.org/officeDocument/2006/relationships/tags" Target="../tags/tag358.xml"/><Relationship Id="rId5" Type="http://schemas.openxmlformats.org/officeDocument/2006/relationships/tags" Target="../tags/tag352.xml"/><Relationship Id="rId10" Type="http://schemas.openxmlformats.org/officeDocument/2006/relationships/tags" Target="../tags/tag357.xml"/><Relationship Id="rId4" Type="http://schemas.openxmlformats.org/officeDocument/2006/relationships/tags" Target="../tags/tag351.xml"/><Relationship Id="rId9" Type="http://schemas.openxmlformats.org/officeDocument/2006/relationships/tags" Target="../tags/tag356.xml"/></Relationships>
</file>

<file path=ppt/slideLayouts/_rels/slideLayout36.xml.rels><?xml version="1.0" encoding="UTF-8" standalone="yes"?>
<Relationships xmlns="http://schemas.openxmlformats.org/package/2006/relationships"><Relationship Id="rId8" Type="http://schemas.openxmlformats.org/officeDocument/2006/relationships/tags" Target="../tags/tag367.xml"/><Relationship Id="rId13" Type="http://schemas.openxmlformats.org/officeDocument/2006/relationships/tags" Target="../tags/tag372.xml"/><Relationship Id="rId3" Type="http://schemas.openxmlformats.org/officeDocument/2006/relationships/tags" Target="../tags/tag362.xml"/><Relationship Id="rId7" Type="http://schemas.openxmlformats.org/officeDocument/2006/relationships/tags" Target="../tags/tag366.xml"/><Relationship Id="rId12" Type="http://schemas.openxmlformats.org/officeDocument/2006/relationships/tags" Target="../tags/tag371.xml"/><Relationship Id="rId17" Type="http://schemas.openxmlformats.org/officeDocument/2006/relationships/slideMaster" Target="../slideMasters/slideMaster3.xml"/><Relationship Id="rId2" Type="http://schemas.openxmlformats.org/officeDocument/2006/relationships/tags" Target="../tags/tag361.xml"/><Relationship Id="rId16" Type="http://schemas.openxmlformats.org/officeDocument/2006/relationships/tags" Target="../tags/tag375.xml"/><Relationship Id="rId1" Type="http://schemas.openxmlformats.org/officeDocument/2006/relationships/tags" Target="../tags/tag360.xml"/><Relationship Id="rId6" Type="http://schemas.openxmlformats.org/officeDocument/2006/relationships/tags" Target="../tags/tag365.xml"/><Relationship Id="rId11" Type="http://schemas.openxmlformats.org/officeDocument/2006/relationships/tags" Target="../tags/tag370.xml"/><Relationship Id="rId5" Type="http://schemas.openxmlformats.org/officeDocument/2006/relationships/tags" Target="../tags/tag364.xml"/><Relationship Id="rId15" Type="http://schemas.openxmlformats.org/officeDocument/2006/relationships/tags" Target="../tags/tag374.xml"/><Relationship Id="rId10" Type="http://schemas.openxmlformats.org/officeDocument/2006/relationships/tags" Target="../tags/tag369.xml"/><Relationship Id="rId4" Type="http://schemas.openxmlformats.org/officeDocument/2006/relationships/tags" Target="../tags/tag363.xml"/><Relationship Id="rId9" Type="http://schemas.openxmlformats.org/officeDocument/2006/relationships/tags" Target="../tags/tag368.xml"/><Relationship Id="rId14" Type="http://schemas.openxmlformats.org/officeDocument/2006/relationships/tags" Target="../tags/tag373.xml"/></Relationships>
</file>

<file path=ppt/slideLayouts/_rels/slideLayout37.xml.rels><?xml version="1.0" encoding="UTF-8" standalone="yes"?>
<Relationships xmlns="http://schemas.openxmlformats.org/package/2006/relationships"><Relationship Id="rId8" Type="http://schemas.openxmlformats.org/officeDocument/2006/relationships/tags" Target="../tags/tag383.xml"/><Relationship Id="rId13" Type="http://schemas.openxmlformats.org/officeDocument/2006/relationships/slideMaster" Target="../slideMasters/slideMaster3.xml"/><Relationship Id="rId3" Type="http://schemas.openxmlformats.org/officeDocument/2006/relationships/tags" Target="../tags/tag378.xml"/><Relationship Id="rId7" Type="http://schemas.openxmlformats.org/officeDocument/2006/relationships/tags" Target="../tags/tag382.xml"/><Relationship Id="rId12" Type="http://schemas.openxmlformats.org/officeDocument/2006/relationships/tags" Target="../tags/tag387.xml"/><Relationship Id="rId2" Type="http://schemas.openxmlformats.org/officeDocument/2006/relationships/tags" Target="../tags/tag377.xml"/><Relationship Id="rId1" Type="http://schemas.openxmlformats.org/officeDocument/2006/relationships/tags" Target="../tags/tag376.xml"/><Relationship Id="rId6" Type="http://schemas.openxmlformats.org/officeDocument/2006/relationships/tags" Target="../tags/tag381.xml"/><Relationship Id="rId11" Type="http://schemas.openxmlformats.org/officeDocument/2006/relationships/tags" Target="../tags/tag386.xml"/><Relationship Id="rId5" Type="http://schemas.openxmlformats.org/officeDocument/2006/relationships/tags" Target="../tags/tag380.xml"/><Relationship Id="rId10" Type="http://schemas.openxmlformats.org/officeDocument/2006/relationships/tags" Target="../tags/tag385.xml"/><Relationship Id="rId4" Type="http://schemas.openxmlformats.org/officeDocument/2006/relationships/tags" Target="../tags/tag379.xml"/><Relationship Id="rId9" Type="http://schemas.openxmlformats.org/officeDocument/2006/relationships/tags" Target="../tags/tag384.xml"/></Relationships>
</file>

<file path=ppt/slideLayouts/_rels/slideLayout38.xml.rels><?xml version="1.0" encoding="UTF-8" standalone="yes"?>
<Relationships xmlns="http://schemas.openxmlformats.org/package/2006/relationships"><Relationship Id="rId3" Type="http://schemas.openxmlformats.org/officeDocument/2006/relationships/tags" Target="../tags/tag390.xml"/><Relationship Id="rId7" Type="http://schemas.openxmlformats.org/officeDocument/2006/relationships/slideMaster" Target="../slideMasters/slideMaster3.xml"/><Relationship Id="rId2" Type="http://schemas.openxmlformats.org/officeDocument/2006/relationships/tags" Target="../tags/tag389.xml"/><Relationship Id="rId1" Type="http://schemas.openxmlformats.org/officeDocument/2006/relationships/tags" Target="../tags/tag388.xml"/><Relationship Id="rId6" Type="http://schemas.openxmlformats.org/officeDocument/2006/relationships/tags" Target="../tags/tag393.xml"/><Relationship Id="rId5" Type="http://schemas.openxmlformats.org/officeDocument/2006/relationships/tags" Target="../tags/tag392.xml"/><Relationship Id="rId4" Type="http://schemas.openxmlformats.org/officeDocument/2006/relationships/tags" Target="../tags/tag391.xml"/></Relationships>
</file>

<file path=ppt/slideLayouts/_rels/slideLayout39.xml.rels><?xml version="1.0" encoding="UTF-8" standalone="yes"?>
<Relationships xmlns="http://schemas.openxmlformats.org/package/2006/relationships"><Relationship Id="rId8" Type="http://schemas.openxmlformats.org/officeDocument/2006/relationships/tags" Target="../tags/tag401.xml"/><Relationship Id="rId3" Type="http://schemas.openxmlformats.org/officeDocument/2006/relationships/tags" Target="../tags/tag396.xml"/><Relationship Id="rId7" Type="http://schemas.openxmlformats.org/officeDocument/2006/relationships/tags" Target="../tags/tag400.xml"/><Relationship Id="rId2" Type="http://schemas.openxmlformats.org/officeDocument/2006/relationships/tags" Target="../tags/tag395.xml"/><Relationship Id="rId1" Type="http://schemas.openxmlformats.org/officeDocument/2006/relationships/tags" Target="../tags/tag394.xml"/><Relationship Id="rId6" Type="http://schemas.openxmlformats.org/officeDocument/2006/relationships/tags" Target="../tags/tag399.xml"/><Relationship Id="rId11" Type="http://schemas.openxmlformats.org/officeDocument/2006/relationships/slideMaster" Target="../slideMasters/slideMaster3.xml"/><Relationship Id="rId5" Type="http://schemas.openxmlformats.org/officeDocument/2006/relationships/tags" Target="../tags/tag398.xml"/><Relationship Id="rId10" Type="http://schemas.openxmlformats.org/officeDocument/2006/relationships/tags" Target="../tags/tag403.xml"/><Relationship Id="rId4" Type="http://schemas.openxmlformats.org/officeDocument/2006/relationships/tags" Target="../tags/tag397.xml"/><Relationship Id="rId9" Type="http://schemas.openxmlformats.org/officeDocument/2006/relationships/tags" Target="../tags/tag402.xml"/></Relationships>
</file>

<file path=ppt/slideLayouts/_rels/slideLayout40.xml.rels><?xml version="1.0" encoding="UTF-8" standalone="yes"?>
<Relationships xmlns="http://schemas.openxmlformats.org/package/2006/relationships"><Relationship Id="rId8" Type="http://schemas.openxmlformats.org/officeDocument/2006/relationships/tags" Target="../tags/tag411.xml"/><Relationship Id="rId3" Type="http://schemas.openxmlformats.org/officeDocument/2006/relationships/tags" Target="../tags/tag406.xml"/><Relationship Id="rId7" Type="http://schemas.openxmlformats.org/officeDocument/2006/relationships/tags" Target="../tags/tag410.xml"/><Relationship Id="rId2" Type="http://schemas.openxmlformats.org/officeDocument/2006/relationships/tags" Target="../tags/tag405.xml"/><Relationship Id="rId1" Type="http://schemas.openxmlformats.org/officeDocument/2006/relationships/tags" Target="../tags/tag404.xml"/><Relationship Id="rId6" Type="http://schemas.openxmlformats.org/officeDocument/2006/relationships/tags" Target="../tags/tag409.xml"/><Relationship Id="rId5" Type="http://schemas.openxmlformats.org/officeDocument/2006/relationships/tags" Target="../tags/tag408.xml"/><Relationship Id="rId4" Type="http://schemas.openxmlformats.org/officeDocument/2006/relationships/tags" Target="../tags/tag407.xml"/><Relationship Id="rId9"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8" Type="http://schemas.openxmlformats.org/officeDocument/2006/relationships/tags" Target="../tags/tag419.xml"/><Relationship Id="rId3" Type="http://schemas.openxmlformats.org/officeDocument/2006/relationships/tags" Target="../tags/tag414.xml"/><Relationship Id="rId7" Type="http://schemas.openxmlformats.org/officeDocument/2006/relationships/tags" Target="../tags/tag418.xml"/><Relationship Id="rId2" Type="http://schemas.openxmlformats.org/officeDocument/2006/relationships/tags" Target="../tags/tag413.xml"/><Relationship Id="rId1" Type="http://schemas.openxmlformats.org/officeDocument/2006/relationships/tags" Target="../tags/tag412.xml"/><Relationship Id="rId6" Type="http://schemas.openxmlformats.org/officeDocument/2006/relationships/tags" Target="../tags/tag417.xml"/><Relationship Id="rId11" Type="http://schemas.openxmlformats.org/officeDocument/2006/relationships/slideMaster" Target="../slideMasters/slideMaster3.xml"/><Relationship Id="rId5" Type="http://schemas.openxmlformats.org/officeDocument/2006/relationships/tags" Target="../tags/tag416.xml"/><Relationship Id="rId10" Type="http://schemas.openxmlformats.org/officeDocument/2006/relationships/tags" Target="../tags/tag421.xml"/><Relationship Id="rId4" Type="http://schemas.openxmlformats.org/officeDocument/2006/relationships/tags" Target="../tags/tag415.xml"/><Relationship Id="rId9" Type="http://schemas.openxmlformats.org/officeDocument/2006/relationships/tags" Target="../tags/tag420.xml"/></Relationships>
</file>

<file path=ppt/slideLayouts/_rels/slideLayout42.xml.rels><?xml version="1.0" encoding="UTF-8" standalone="yes"?>
<Relationships xmlns="http://schemas.openxmlformats.org/package/2006/relationships"><Relationship Id="rId8" Type="http://schemas.openxmlformats.org/officeDocument/2006/relationships/tags" Target="../tags/tag429.xml"/><Relationship Id="rId13" Type="http://schemas.openxmlformats.org/officeDocument/2006/relationships/slideMaster" Target="../slideMasters/slideMaster3.xml"/><Relationship Id="rId3" Type="http://schemas.openxmlformats.org/officeDocument/2006/relationships/tags" Target="../tags/tag424.xml"/><Relationship Id="rId7" Type="http://schemas.openxmlformats.org/officeDocument/2006/relationships/tags" Target="../tags/tag428.xml"/><Relationship Id="rId12" Type="http://schemas.openxmlformats.org/officeDocument/2006/relationships/tags" Target="../tags/tag433.xml"/><Relationship Id="rId2" Type="http://schemas.openxmlformats.org/officeDocument/2006/relationships/tags" Target="../tags/tag423.xml"/><Relationship Id="rId1" Type="http://schemas.openxmlformats.org/officeDocument/2006/relationships/tags" Target="../tags/tag422.xml"/><Relationship Id="rId6" Type="http://schemas.openxmlformats.org/officeDocument/2006/relationships/tags" Target="../tags/tag427.xml"/><Relationship Id="rId11" Type="http://schemas.openxmlformats.org/officeDocument/2006/relationships/tags" Target="../tags/tag432.xml"/><Relationship Id="rId5" Type="http://schemas.openxmlformats.org/officeDocument/2006/relationships/tags" Target="../tags/tag426.xml"/><Relationship Id="rId10" Type="http://schemas.openxmlformats.org/officeDocument/2006/relationships/tags" Target="../tags/tag431.xml"/><Relationship Id="rId4" Type="http://schemas.openxmlformats.org/officeDocument/2006/relationships/tags" Target="../tags/tag425.xml"/><Relationship Id="rId9" Type="http://schemas.openxmlformats.org/officeDocument/2006/relationships/tags" Target="../tags/tag430.xml"/></Relationships>
</file>

<file path=ppt/slideLayouts/_rels/slideLayout43.xml.rels><?xml version="1.0" encoding="UTF-8" standalone="yes"?>
<Relationships xmlns="http://schemas.openxmlformats.org/package/2006/relationships"><Relationship Id="rId8" Type="http://schemas.openxmlformats.org/officeDocument/2006/relationships/tags" Target="../tags/tag441.xml"/><Relationship Id="rId13" Type="http://schemas.openxmlformats.org/officeDocument/2006/relationships/slideMaster" Target="../slideMasters/slideMaster3.xml"/><Relationship Id="rId3" Type="http://schemas.openxmlformats.org/officeDocument/2006/relationships/tags" Target="../tags/tag436.xml"/><Relationship Id="rId7" Type="http://schemas.openxmlformats.org/officeDocument/2006/relationships/tags" Target="../tags/tag440.xml"/><Relationship Id="rId12" Type="http://schemas.openxmlformats.org/officeDocument/2006/relationships/tags" Target="../tags/tag445.xml"/><Relationship Id="rId2" Type="http://schemas.openxmlformats.org/officeDocument/2006/relationships/tags" Target="../tags/tag435.xml"/><Relationship Id="rId1" Type="http://schemas.openxmlformats.org/officeDocument/2006/relationships/tags" Target="../tags/tag434.xml"/><Relationship Id="rId6" Type="http://schemas.openxmlformats.org/officeDocument/2006/relationships/tags" Target="../tags/tag439.xml"/><Relationship Id="rId11" Type="http://schemas.openxmlformats.org/officeDocument/2006/relationships/tags" Target="../tags/tag444.xml"/><Relationship Id="rId5" Type="http://schemas.openxmlformats.org/officeDocument/2006/relationships/tags" Target="../tags/tag438.xml"/><Relationship Id="rId10" Type="http://schemas.openxmlformats.org/officeDocument/2006/relationships/tags" Target="../tags/tag443.xml"/><Relationship Id="rId4" Type="http://schemas.openxmlformats.org/officeDocument/2006/relationships/tags" Target="../tags/tag437.xml"/><Relationship Id="rId9" Type="http://schemas.openxmlformats.org/officeDocument/2006/relationships/tags" Target="../tags/tag442.xml"/></Relationships>
</file>

<file path=ppt/slideLayouts/_rels/slideLayout44.xml.rels><?xml version="1.0" encoding="UTF-8" standalone="yes"?>
<Relationships xmlns="http://schemas.openxmlformats.org/package/2006/relationships"><Relationship Id="rId8" Type="http://schemas.openxmlformats.org/officeDocument/2006/relationships/tags" Target="../tags/tag453.xml"/><Relationship Id="rId13" Type="http://schemas.openxmlformats.org/officeDocument/2006/relationships/slideMaster" Target="../slideMasters/slideMaster3.xml"/><Relationship Id="rId3" Type="http://schemas.openxmlformats.org/officeDocument/2006/relationships/tags" Target="../tags/tag448.xml"/><Relationship Id="rId7" Type="http://schemas.openxmlformats.org/officeDocument/2006/relationships/tags" Target="../tags/tag452.xml"/><Relationship Id="rId12" Type="http://schemas.openxmlformats.org/officeDocument/2006/relationships/tags" Target="../tags/tag457.xml"/><Relationship Id="rId2" Type="http://schemas.openxmlformats.org/officeDocument/2006/relationships/tags" Target="../tags/tag447.xml"/><Relationship Id="rId1" Type="http://schemas.openxmlformats.org/officeDocument/2006/relationships/tags" Target="../tags/tag446.xml"/><Relationship Id="rId6" Type="http://schemas.openxmlformats.org/officeDocument/2006/relationships/tags" Target="../tags/tag451.xml"/><Relationship Id="rId11" Type="http://schemas.openxmlformats.org/officeDocument/2006/relationships/tags" Target="../tags/tag456.xml"/><Relationship Id="rId5" Type="http://schemas.openxmlformats.org/officeDocument/2006/relationships/tags" Target="../tags/tag450.xml"/><Relationship Id="rId10" Type="http://schemas.openxmlformats.org/officeDocument/2006/relationships/tags" Target="../tags/tag455.xml"/><Relationship Id="rId4" Type="http://schemas.openxmlformats.org/officeDocument/2006/relationships/tags" Target="../tags/tag449.xml"/><Relationship Id="rId9" Type="http://schemas.openxmlformats.org/officeDocument/2006/relationships/tags" Target="../tags/tag454.xml"/></Relationships>
</file>

<file path=ppt/slideLayouts/_rels/slideLayout45.xml.rels><?xml version="1.0" encoding="UTF-8" standalone="yes"?>
<Relationships xmlns="http://schemas.openxmlformats.org/package/2006/relationships"><Relationship Id="rId8" Type="http://schemas.openxmlformats.org/officeDocument/2006/relationships/tags" Target="../tags/tag465.xml"/><Relationship Id="rId13" Type="http://schemas.openxmlformats.org/officeDocument/2006/relationships/slideMaster" Target="../slideMasters/slideMaster3.xml"/><Relationship Id="rId3" Type="http://schemas.openxmlformats.org/officeDocument/2006/relationships/tags" Target="../tags/tag460.xml"/><Relationship Id="rId7" Type="http://schemas.openxmlformats.org/officeDocument/2006/relationships/tags" Target="../tags/tag464.xml"/><Relationship Id="rId12" Type="http://schemas.openxmlformats.org/officeDocument/2006/relationships/tags" Target="../tags/tag469.xml"/><Relationship Id="rId2" Type="http://schemas.openxmlformats.org/officeDocument/2006/relationships/tags" Target="../tags/tag459.xml"/><Relationship Id="rId1" Type="http://schemas.openxmlformats.org/officeDocument/2006/relationships/tags" Target="../tags/tag458.xml"/><Relationship Id="rId6" Type="http://schemas.openxmlformats.org/officeDocument/2006/relationships/tags" Target="../tags/tag463.xml"/><Relationship Id="rId11" Type="http://schemas.openxmlformats.org/officeDocument/2006/relationships/tags" Target="../tags/tag468.xml"/><Relationship Id="rId5" Type="http://schemas.openxmlformats.org/officeDocument/2006/relationships/tags" Target="../tags/tag462.xml"/><Relationship Id="rId10" Type="http://schemas.openxmlformats.org/officeDocument/2006/relationships/tags" Target="../tags/tag467.xml"/><Relationship Id="rId4" Type="http://schemas.openxmlformats.org/officeDocument/2006/relationships/tags" Target="../tags/tag461.xml"/><Relationship Id="rId9" Type="http://schemas.openxmlformats.org/officeDocument/2006/relationships/tags" Target="../tags/tag466.xml"/></Relationships>
</file>

<file path=ppt/slideLayouts/_rels/slideLayout46.xml.rels><?xml version="1.0" encoding="UTF-8" standalone="yes"?>
<Relationships xmlns="http://schemas.openxmlformats.org/package/2006/relationships"><Relationship Id="rId8" Type="http://schemas.openxmlformats.org/officeDocument/2006/relationships/tags" Target="../tags/tag477.xml"/><Relationship Id="rId3" Type="http://schemas.openxmlformats.org/officeDocument/2006/relationships/tags" Target="../tags/tag472.xml"/><Relationship Id="rId7" Type="http://schemas.openxmlformats.org/officeDocument/2006/relationships/tags" Target="../tags/tag476.xml"/><Relationship Id="rId2" Type="http://schemas.openxmlformats.org/officeDocument/2006/relationships/tags" Target="../tags/tag471.xml"/><Relationship Id="rId1" Type="http://schemas.openxmlformats.org/officeDocument/2006/relationships/tags" Target="../tags/tag470.xml"/><Relationship Id="rId6" Type="http://schemas.openxmlformats.org/officeDocument/2006/relationships/tags" Target="../tags/tag475.xml"/><Relationship Id="rId5" Type="http://schemas.openxmlformats.org/officeDocument/2006/relationships/tags" Target="../tags/tag474.xml"/><Relationship Id="rId4" Type="http://schemas.openxmlformats.org/officeDocument/2006/relationships/tags" Target="../tags/tag473.xml"/><Relationship Id="rId9"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8" Type="http://schemas.openxmlformats.org/officeDocument/2006/relationships/tags" Target="../tags/tag485.xml"/><Relationship Id="rId3" Type="http://schemas.openxmlformats.org/officeDocument/2006/relationships/tags" Target="../tags/tag480.xml"/><Relationship Id="rId7" Type="http://schemas.openxmlformats.org/officeDocument/2006/relationships/tags" Target="../tags/tag484.xml"/><Relationship Id="rId2" Type="http://schemas.openxmlformats.org/officeDocument/2006/relationships/tags" Target="../tags/tag479.xml"/><Relationship Id="rId1" Type="http://schemas.openxmlformats.org/officeDocument/2006/relationships/tags" Target="../tags/tag478.xml"/><Relationship Id="rId6" Type="http://schemas.openxmlformats.org/officeDocument/2006/relationships/tags" Target="../tags/tag483.xml"/><Relationship Id="rId11" Type="http://schemas.openxmlformats.org/officeDocument/2006/relationships/slideMaster" Target="../slideMasters/slideMaster3.xml"/><Relationship Id="rId5" Type="http://schemas.openxmlformats.org/officeDocument/2006/relationships/tags" Target="../tags/tag482.xml"/><Relationship Id="rId10" Type="http://schemas.openxmlformats.org/officeDocument/2006/relationships/tags" Target="../tags/tag487.xml"/><Relationship Id="rId4" Type="http://schemas.openxmlformats.org/officeDocument/2006/relationships/tags" Target="../tags/tag481.xml"/><Relationship Id="rId9" Type="http://schemas.openxmlformats.org/officeDocument/2006/relationships/tags" Target="../tags/tag486.xml"/></Relationships>
</file>

<file path=ppt/slideLayouts/_rels/slideLayout48.xml.rels><?xml version="1.0" encoding="UTF-8" standalone="yes"?>
<Relationships xmlns="http://schemas.openxmlformats.org/package/2006/relationships"><Relationship Id="rId8" Type="http://schemas.openxmlformats.org/officeDocument/2006/relationships/slideMaster" Target="../slideMasters/slideMaster3.xml"/><Relationship Id="rId3" Type="http://schemas.openxmlformats.org/officeDocument/2006/relationships/tags" Target="../tags/tag490.xml"/><Relationship Id="rId7" Type="http://schemas.openxmlformats.org/officeDocument/2006/relationships/tags" Target="../tags/tag494.xml"/><Relationship Id="rId2" Type="http://schemas.openxmlformats.org/officeDocument/2006/relationships/tags" Target="../tags/tag489.xml"/><Relationship Id="rId1" Type="http://schemas.openxmlformats.org/officeDocument/2006/relationships/tags" Target="../tags/tag488.xml"/><Relationship Id="rId6" Type="http://schemas.openxmlformats.org/officeDocument/2006/relationships/tags" Target="../tags/tag493.xml"/><Relationship Id="rId5" Type="http://schemas.openxmlformats.org/officeDocument/2006/relationships/tags" Target="../tags/tag492.xml"/><Relationship Id="rId4" Type="http://schemas.openxmlformats.org/officeDocument/2006/relationships/tags" Target="../tags/tag491.xml"/></Relationships>
</file>

<file path=ppt/slideLayouts/_rels/slideLayout49.xml.rels><?xml version="1.0" encoding="UTF-8" standalone="yes"?>
<Relationships xmlns="http://schemas.openxmlformats.org/package/2006/relationships"><Relationship Id="rId8" Type="http://schemas.openxmlformats.org/officeDocument/2006/relationships/tags" Target="../tags/tag502.xml"/><Relationship Id="rId3" Type="http://schemas.openxmlformats.org/officeDocument/2006/relationships/tags" Target="../tags/tag497.xml"/><Relationship Id="rId7" Type="http://schemas.openxmlformats.org/officeDocument/2006/relationships/tags" Target="../tags/tag501.xml"/><Relationship Id="rId12" Type="http://schemas.openxmlformats.org/officeDocument/2006/relationships/slideMaster" Target="../slideMasters/slideMaster3.xml"/><Relationship Id="rId2" Type="http://schemas.openxmlformats.org/officeDocument/2006/relationships/tags" Target="../tags/tag496.xml"/><Relationship Id="rId1" Type="http://schemas.openxmlformats.org/officeDocument/2006/relationships/tags" Target="../tags/tag495.xml"/><Relationship Id="rId6" Type="http://schemas.openxmlformats.org/officeDocument/2006/relationships/tags" Target="../tags/tag500.xml"/><Relationship Id="rId11" Type="http://schemas.openxmlformats.org/officeDocument/2006/relationships/tags" Target="../tags/tag505.xml"/><Relationship Id="rId5" Type="http://schemas.openxmlformats.org/officeDocument/2006/relationships/tags" Target="../tags/tag499.xml"/><Relationship Id="rId10" Type="http://schemas.openxmlformats.org/officeDocument/2006/relationships/tags" Target="../tags/tag504.xml"/><Relationship Id="rId4" Type="http://schemas.openxmlformats.org/officeDocument/2006/relationships/tags" Target="../tags/tag498.xml"/><Relationship Id="rId9" Type="http://schemas.openxmlformats.org/officeDocument/2006/relationships/tags" Target="../tags/tag503.xml"/></Relationships>
</file>

<file path=ppt/slideLayouts/_rels/slideLayout50.xml.rels><?xml version="1.0" encoding="UTF-8" standalone="yes"?>
<Relationships xmlns="http://schemas.openxmlformats.org/package/2006/relationships"><Relationship Id="rId8" Type="http://schemas.openxmlformats.org/officeDocument/2006/relationships/slideMaster" Target="../slideMasters/slideMaster3.xml"/><Relationship Id="rId3" Type="http://schemas.openxmlformats.org/officeDocument/2006/relationships/tags" Target="../tags/tag508.xml"/><Relationship Id="rId7" Type="http://schemas.openxmlformats.org/officeDocument/2006/relationships/tags" Target="../tags/tag512.xml"/><Relationship Id="rId2" Type="http://schemas.openxmlformats.org/officeDocument/2006/relationships/tags" Target="../tags/tag507.xml"/><Relationship Id="rId1" Type="http://schemas.openxmlformats.org/officeDocument/2006/relationships/tags" Target="../tags/tag506.xml"/><Relationship Id="rId6" Type="http://schemas.openxmlformats.org/officeDocument/2006/relationships/tags" Target="../tags/tag511.xml"/><Relationship Id="rId5" Type="http://schemas.openxmlformats.org/officeDocument/2006/relationships/tags" Target="../tags/tag510.xml"/><Relationship Id="rId4" Type="http://schemas.openxmlformats.org/officeDocument/2006/relationships/tags" Target="../tags/tag509.xml"/></Relationships>
</file>

<file path=ppt/slideLayouts/_rels/slideLayout51.xml.rels><?xml version="1.0" encoding="UTF-8" standalone="yes"?>
<Relationships xmlns="http://schemas.openxmlformats.org/package/2006/relationships"><Relationship Id="rId8" Type="http://schemas.openxmlformats.org/officeDocument/2006/relationships/slideMaster" Target="../slideMasters/slideMaster3.xml"/><Relationship Id="rId3" Type="http://schemas.openxmlformats.org/officeDocument/2006/relationships/tags" Target="../tags/tag515.xml"/><Relationship Id="rId7" Type="http://schemas.openxmlformats.org/officeDocument/2006/relationships/tags" Target="../tags/tag519.xml"/><Relationship Id="rId2" Type="http://schemas.openxmlformats.org/officeDocument/2006/relationships/tags" Target="../tags/tag514.xml"/><Relationship Id="rId1" Type="http://schemas.openxmlformats.org/officeDocument/2006/relationships/tags" Target="../tags/tag513.xml"/><Relationship Id="rId6" Type="http://schemas.openxmlformats.org/officeDocument/2006/relationships/tags" Target="../tags/tag518.xml"/><Relationship Id="rId5" Type="http://schemas.openxmlformats.org/officeDocument/2006/relationships/tags" Target="../tags/tag517.xml"/><Relationship Id="rId4" Type="http://schemas.openxmlformats.org/officeDocument/2006/relationships/tags" Target="../tags/tag516.xml"/></Relationships>
</file>

<file path=ppt/slideLayouts/_rels/slideLayout52.xml.rels><?xml version="1.0" encoding="UTF-8" standalone="yes"?>
<Relationships xmlns="http://schemas.openxmlformats.org/package/2006/relationships"><Relationship Id="rId8" Type="http://schemas.openxmlformats.org/officeDocument/2006/relationships/tags" Target="../tags/tag527.xml"/><Relationship Id="rId3" Type="http://schemas.openxmlformats.org/officeDocument/2006/relationships/tags" Target="../tags/tag522.xml"/><Relationship Id="rId7" Type="http://schemas.openxmlformats.org/officeDocument/2006/relationships/tags" Target="../tags/tag526.xml"/><Relationship Id="rId2" Type="http://schemas.openxmlformats.org/officeDocument/2006/relationships/tags" Target="../tags/tag521.xml"/><Relationship Id="rId1" Type="http://schemas.openxmlformats.org/officeDocument/2006/relationships/tags" Target="../tags/tag520.xml"/><Relationship Id="rId6" Type="http://schemas.openxmlformats.org/officeDocument/2006/relationships/tags" Target="../tags/tag525.xml"/><Relationship Id="rId5" Type="http://schemas.openxmlformats.org/officeDocument/2006/relationships/tags" Target="../tags/tag524.xml"/><Relationship Id="rId4" Type="http://schemas.openxmlformats.org/officeDocument/2006/relationships/tags" Target="../tags/tag523.xml"/><Relationship Id="rId9"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8" Type="http://schemas.openxmlformats.org/officeDocument/2006/relationships/tags" Target="../tags/tag535.xml"/><Relationship Id="rId3" Type="http://schemas.openxmlformats.org/officeDocument/2006/relationships/tags" Target="../tags/tag530.xml"/><Relationship Id="rId7" Type="http://schemas.openxmlformats.org/officeDocument/2006/relationships/tags" Target="../tags/tag534.xml"/><Relationship Id="rId2" Type="http://schemas.openxmlformats.org/officeDocument/2006/relationships/tags" Target="../tags/tag529.xml"/><Relationship Id="rId1" Type="http://schemas.openxmlformats.org/officeDocument/2006/relationships/tags" Target="../tags/tag528.xml"/><Relationship Id="rId6" Type="http://schemas.openxmlformats.org/officeDocument/2006/relationships/tags" Target="../tags/tag533.xml"/><Relationship Id="rId5" Type="http://schemas.openxmlformats.org/officeDocument/2006/relationships/tags" Target="../tags/tag532.xml"/><Relationship Id="rId4" Type="http://schemas.openxmlformats.org/officeDocument/2006/relationships/tags" Target="../tags/tag531.xml"/><Relationship Id="rId9"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8" Type="http://schemas.openxmlformats.org/officeDocument/2006/relationships/tags" Target="../tags/tag543.xml"/><Relationship Id="rId13" Type="http://schemas.openxmlformats.org/officeDocument/2006/relationships/tags" Target="../tags/tag548.xml"/><Relationship Id="rId3" Type="http://schemas.openxmlformats.org/officeDocument/2006/relationships/tags" Target="../tags/tag538.xml"/><Relationship Id="rId7" Type="http://schemas.openxmlformats.org/officeDocument/2006/relationships/tags" Target="../tags/tag542.xml"/><Relationship Id="rId12" Type="http://schemas.openxmlformats.org/officeDocument/2006/relationships/tags" Target="../tags/tag547.xml"/><Relationship Id="rId2" Type="http://schemas.openxmlformats.org/officeDocument/2006/relationships/tags" Target="../tags/tag537.xml"/><Relationship Id="rId1" Type="http://schemas.openxmlformats.org/officeDocument/2006/relationships/tags" Target="../tags/tag536.xml"/><Relationship Id="rId6" Type="http://schemas.openxmlformats.org/officeDocument/2006/relationships/tags" Target="../tags/tag541.xml"/><Relationship Id="rId11" Type="http://schemas.openxmlformats.org/officeDocument/2006/relationships/tags" Target="../tags/tag546.xml"/><Relationship Id="rId5" Type="http://schemas.openxmlformats.org/officeDocument/2006/relationships/tags" Target="../tags/tag540.xml"/><Relationship Id="rId15" Type="http://schemas.openxmlformats.org/officeDocument/2006/relationships/slideMaster" Target="../slideMasters/slideMaster3.xml"/><Relationship Id="rId10" Type="http://schemas.openxmlformats.org/officeDocument/2006/relationships/tags" Target="../tags/tag545.xml"/><Relationship Id="rId4" Type="http://schemas.openxmlformats.org/officeDocument/2006/relationships/tags" Target="../tags/tag539.xml"/><Relationship Id="rId9" Type="http://schemas.openxmlformats.org/officeDocument/2006/relationships/tags" Target="../tags/tag544.xml"/><Relationship Id="rId14" Type="http://schemas.openxmlformats.org/officeDocument/2006/relationships/tags" Target="../tags/tag549.xml"/></Relationships>
</file>

<file path=ppt/slideLayouts/_rels/slideLayout55.xml.rels><?xml version="1.0" encoding="UTF-8" standalone="yes"?>
<Relationships xmlns="http://schemas.openxmlformats.org/package/2006/relationships"><Relationship Id="rId8" Type="http://schemas.openxmlformats.org/officeDocument/2006/relationships/tags" Target="../tags/tag557.xml"/><Relationship Id="rId3" Type="http://schemas.openxmlformats.org/officeDocument/2006/relationships/tags" Target="../tags/tag552.xml"/><Relationship Id="rId7" Type="http://schemas.openxmlformats.org/officeDocument/2006/relationships/tags" Target="../tags/tag556.xml"/><Relationship Id="rId2" Type="http://schemas.openxmlformats.org/officeDocument/2006/relationships/tags" Target="../tags/tag551.xml"/><Relationship Id="rId1" Type="http://schemas.openxmlformats.org/officeDocument/2006/relationships/tags" Target="../tags/tag550.xml"/><Relationship Id="rId6" Type="http://schemas.openxmlformats.org/officeDocument/2006/relationships/tags" Target="../tags/tag555.xml"/><Relationship Id="rId5" Type="http://schemas.openxmlformats.org/officeDocument/2006/relationships/tags" Target="../tags/tag554.xml"/><Relationship Id="rId4" Type="http://schemas.openxmlformats.org/officeDocument/2006/relationships/tags" Target="../tags/tag553.xml"/><Relationship Id="rId9"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8" Type="http://schemas.openxmlformats.org/officeDocument/2006/relationships/tags" Target="../tags/tag565.xml"/><Relationship Id="rId13" Type="http://schemas.openxmlformats.org/officeDocument/2006/relationships/slideMaster" Target="../slideMasters/slideMaster3.xml"/><Relationship Id="rId3" Type="http://schemas.openxmlformats.org/officeDocument/2006/relationships/tags" Target="../tags/tag560.xml"/><Relationship Id="rId7" Type="http://schemas.openxmlformats.org/officeDocument/2006/relationships/tags" Target="../tags/tag564.xml"/><Relationship Id="rId12" Type="http://schemas.openxmlformats.org/officeDocument/2006/relationships/tags" Target="../tags/tag569.xml"/><Relationship Id="rId2" Type="http://schemas.openxmlformats.org/officeDocument/2006/relationships/tags" Target="../tags/tag559.xml"/><Relationship Id="rId1" Type="http://schemas.openxmlformats.org/officeDocument/2006/relationships/tags" Target="../tags/tag558.xml"/><Relationship Id="rId6" Type="http://schemas.openxmlformats.org/officeDocument/2006/relationships/tags" Target="../tags/tag563.xml"/><Relationship Id="rId11" Type="http://schemas.openxmlformats.org/officeDocument/2006/relationships/tags" Target="../tags/tag568.xml"/><Relationship Id="rId5" Type="http://schemas.openxmlformats.org/officeDocument/2006/relationships/tags" Target="../tags/tag562.xml"/><Relationship Id="rId10" Type="http://schemas.openxmlformats.org/officeDocument/2006/relationships/tags" Target="../tags/tag567.xml"/><Relationship Id="rId4" Type="http://schemas.openxmlformats.org/officeDocument/2006/relationships/tags" Target="../tags/tag561.xml"/><Relationship Id="rId9" Type="http://schemas.openxmlformats.org/officeDocument/2006/relationships/tags" Target="../tags/tag566.xml"/></Relationships>
</file>

<file path=ppt/slideLayouts/_rels/slideLayout57.xml.rels><?xml version="1.0" encoding="UTF-8" standalone="yes"?>
<Relationships xmlns="http://schemas.openxmlformats.org/package/2006/relationships"><Relationship Id="rId3" Type="http://schemas.openxmlformats.org/officeDocument/2006/relationships/tags" Target="../tags/tag572.xml"/><Relationship Id="rId7" Type="http://schemas.openxmlformats.org/officeDocument/2006/relationships/slideMaster" Target="../slideMasters/slideMaster3.xml"/><Relationship Id="rId2" Type="http://schemas.openxmlformats.org/officeDocument/2006/relationships/tags" Target="../tags/tag571.xml"/><Relationship Id="rId1" Type="http://schemas.openxmlformats.org/officeDocument/2006/relationships/tags" Target="../tags/tag570.xml"/><Relationship Id="rId6" Type="http://schemas.openxmlformats.org/officeDocument/2006/relationships/tags" Target="../tags/tag575.xml"/><Relationship Id="rId5" Type="http://schemas.openxmlformats.org/officeDocument/2006/relationships/tags" Target="../tags/tag574.xml"/><Relationship Id="rId4" Type="http://schemas.openxmlformats.org/officeDocument/2006/relationships/tags" Target="../tags/tag573.xml"/></Relationships>
</file>

<file path=ppt/slideLayouts/_rels/slideLayout58.xml.rels><?xml version="1.0" encoding="UTF-8" standalone="yes"?>
<Relationships xmlns="http://schemas.openxmlformats.org/package/2006/relationships"><Relationship Id="rId8" Type="http://schemas.openxmlformats.org/officeDocument/2006/relationships/slideMaster" Target="../slideMasters/slideMaster3.xml"/><Relationship Id="rId3" Type="http://schemas.openxmlformats.org/officeDocument/2006/relationships/tags" Target="../tags/tag578.xml"/><Relationship Id="rId7" Type="http://schemas.openxmlformats.org/officeDocument/2006/relationships/tags" Target="../tags/tag582.xml"/><Relationship Id="rId2" Type="http://schemas.openxmlformats.org/officeDocument/2006/relationships/tags" Target="../tags/tag577.xml"/><Relationship Id="rId1" Type="http://schemas.openxmlformats.org/officeDocument/2006/relationships/tags" Target="../tags/tag576.xml"/><Relationship Id="rId6" Type="http://schemas.openxmlformats.org/officeDocument/2006/relationships/tags" Target="../tags/tag581.xml"/><Relationship Id="rId5" Type="http://schemas.openxmlformats.org/officeDocument/2006/relationships/tags" Target="../tags/tag580.xml"/><Relationship Id="rId4" Type="http://schemas.openxmlformats.org/officeDocument/2006/relationships/tags" Target="../tags/tag579.xml"/></Relationships>
</file>

<file path=ppt/slideLayouts/_rels/slideLayout59.xml.rels><?xml version="1.0" encoding="UTF-8" standalone="yes"?>
<Relationships xmlns="http://schemas.openxmlformats.org/package/2006/relationships"><Relationship Id="rId8" Type="http://schemas.openxmlformats.org/officeDocument/2006/relationships/slideMaster" Target="../slideMasters/slideMaster3.xml"/><Relationship Id="rId3" Type="http://schemas.openxmlformats.org/officeDocument/2006/relationships/tags" Target="../tags/tag585.xml"/><Relationship Id="rId7" Type="http://schemas.openxmlformats.org/officeDocument/2006/relationships/tags" Target="../tags/tag589.xml"/><Relationship Id="rId2" Type="http://schemas.openxmlformats.org/officeDocument/2006/relationships/tags" Target="../tags/tag584.xml"/><Relationship Id="rId1" Type="http://schemas.openxmlformats.org/officeDocument/2006/relationships/tags" Target="../tags/tag583.xml"/><Relationship Id="rId6" Type="http://schemas.openxmlformats.org/officeDocument/2006/relationships/tags" Target="../tags/tag588.xml"/><Relationship Id="rId5" Type="http://schemas.openxmlformats.org/officeDocument/2006/relationships/tags" Target="../tags/tag587.xml"/><Relationship Id="rId4" Type="http://schemas.openxmlformats.org/officeDocument/2006/relationships/tags" Target="../tags/tag586.xml"/></Relationships>
</file>

<file path=ppt/slideLayouts/_rels/slideLayout60.xml.rels><?xml version="1.0" encoding="UTF-8" standalone="yes"?>
<Relationships xmlns="http://schemas.openxmlformats.org/package/2006/relationships"><Relationship Id="rId8" Type="http://schemas.openxmlformats.org/officeDocument/2006/relationships/slideMaster" Target="../slideMasters/slideMaster3.xml"/><Relationship Id="rId3" Type="http://schemas.openxmlformats.org/officeDocument/2006/relationships/tags" Target="../tags/tag592.xml"/><Relationship Id="rId7" Type="http://schemas.openxmlformats.org/officeDocument/2006/relationships/tags" Target="../tags/tag596.xml"/><Relationship Id="rId2" Type="http://schemas.openxmlformats.org/officeDocument/2006/relationships/tags" Target="../tags/tag591.xml"/><Relationship Id="rId1" Type="http://schemas.openxmlformats.org/officeDocument/2006/relationships/tags" Target="../tags/tag590.xml"/><Relationship Id="rId6" Type="http://schemas.openxmlformats.org/officeDocument/2006/relationships/tags" Target="../tags/tag595.xml"/><Relationship Id="rId5" Type="http://schemas.openxmlformats.org/officeDocument/2006/relationships/tags" Target="../tags/tag594.xml"/><Relationship Id="rId4" Type="http://schemas.openxmlformats.org/officeDocument/2006/relationships/tags" Target="../tags/tag593.xml"/></Relationships>
</file>

<file path=ppt/slideLayouts/_rels/slideLayout61.xml.rels><?xml version="1.0" encoding="UTF-8" standalone="yes"?>
<Relationships xmlns="http://schemas.openxmlformats.org/package/2006/relationships"><Relationship Id="rId8" Type="http://schemas.openxmlformats.org/officeDocument/2006/relationships/tags" Target="../tags/tag604.xml"/><Relationship Id="rId13" Type="http://schemas.openxmlformats.org/officeDocument/2006/relationships/slideMaster" Target="../slideMasters/slideMaster3.xml"/><Relationship Id="rId3" Type="http://schemas.openxmlformats.org/officeDocument/2006/relationships/tags" Target="../tags/tag599.xml"/><Relationship Id="rId7" Type="http://schemas.openxmlformats.org/officeDocument/2006/relationships/tags" Target="../tags/tag603.xml"/><Relationship Id="rId12" Type="http://schemas.openxmlformats.org/officeDocument/2006/relationships/tags" Target="../tags/tag608.xml"/><Relationship Id="rId2" Type="http://schemas.openxmlformats.org/officeDocument/2006/relationships/tags" Target="../tags/tag598.xml"/><Relationship Id="rId1" Type="http://schemas.openxmlformats.org/officeDocument/2006/relationships/tags" Target="../tags/tag597.xml"/><Relationship Id="rId6" Type="http://schemas.openxmlformats.org/officeDocument/2006/relationships/tags" Target="../tags/tag602.xml"/><Relationship Id="rId11" Type="http://schemas.openxmlformats.org/officeDocument/2006/relationships/tags" Target="../tags/tag607.xml"/><Relationship Id="rId5" Type="http://schemas.openxmlformats.org/officeDocument/2006/relationships/tags" Target="../tags/tag601.xml"/><Relationship Id="rId10" Type="http://schemas.openxmlformats.org/officeDocument/2006/relationships/tags" Target="../tags/tag606.xml"/><Relationship Id="rId4" Type="http://schemas.openxmlformats.org/officeDocument/2006/relationships/tags" Target="../tags/tag600.xml"/><Relationship Id="rId9" Type="http://schemas.openxmlformats.org/officeDocument/2006/relationships/tags" Target="../tags/tag605.xml"/></Relationships>
</file>

<file path=ppt/slideLayouts/_rels/slideLayout62.xml.rels><?xml version="1.0" encoding="UTF-8" standalone="yes"?>
<Relationships xmlns="http://schemas.openxmlformats.org/package/2006/relationships"><Relationship Id="rId8" Type="http://schemas.openxmlformats.org/officeDocument/2006/relationships/tags" Target="../tags/tag616.xml"/><Relationship Id="rId3" Type="http://schemas.openxmlformats.org/officeDocument/2006/relationships/tags" Target="../tags/tag611.xml"/><Relationship Id="rId7" Type="http://schemas.openxmlformats.org/officeDocument/2006/relationships/tags" Target="../tags/tag615.xml"/><Relationship Id="rId2" Type="http://schemas.openxmlformats.org/officeDocument/2006/relationships/tags" Target="../tags/tag610.xml"/><Relationship Id="rId1" Type="http://schemas.openxmlformats.org/officeDocument/2006/relationships/tags" Target="../tags/tag609.xml"/><Relationship Id="rId6" Type="http://schemas.openxmlformats.org/officeDocument/2006/relationships/tags" Target="../tags/tag614.xml"/><Relationship Id="rId5" Type="http://schemas.openxmlformats.org/officeDocument/2006/relationships/tags" Target="../tags/tag613.xml"/><Relationship Id="rId4" Type="http://schemas.openxmlformats.org/officeDocument/2006/relationships/tags" Target="../tags/tag612.xml"/><Relationship Id="rId9"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8" Type="http://schemas.openxmlformats.org/officeDocument/2006/relationships/tags" Target="../tags/tag624.xml"/><Relationship Id="rId3" Type="http://schemas.openxmlformats.org/officeDocument/2006/relationships/tags" Target="../tags/tag619.xml"/><Relationship Id="rId7" Type="http://schemas.openxmlformats.org/officeDocument/2006/relationships/tags" Target="../tags/tag623.xml"/><Relationship Id="rId2" Type="http://schemas.openxmlformats.org/officeDocument/2006/relationships/tags" Target="../tags/tag618.xml"/><Relationship Id="rId1" Type="http://schemas.openxmlformats.org/officeDocument/2006/relationships/tags" Target="../tags/tag617.xml"/><Relationship Id="rId6" Type="http://schemas.openxmlformats.org/officeDocument/2006/relationships/tags" Target="../tags/tag622.xml"/><Relationship Id="rId11" Type="http://schemas.openxmlformats.org/officeDocument/2006/relationships/slideMaster" Target="../slideMasters/slideMaster3.xml"/><Relationship Id="rId5" Type="http://schemas.openxmlformats.org/officeDocument/2006/relationships/tags" Target="../tags/tag621.xml"/><Relationship Id="rId10" Type="http://schemas.openxmlformats.org/officeDocument/2006/relationships/tags" Target="../tags/tag626.xml"/><Relationship Id="rId4" Type="http://schemas.openxmlformats.org/officeDocument/2006/relationships/tags" Target="../tags/tag620.xml"/><Relationship Id="rId9" Type="http://schemas.openxmlformats.org/officeDocument/2006/relationships/tags" Target="../tags/tag625.xml"/></Relationships>
</file>

<file path=ppt/slideLayouts/_rels/slideLayout64.xml.rels><?xml version="1.0" encoding="UTF-8" standalone="yes"?>
<Relationships xmlns="http://schemas.openxmlformats.org/package/2006/relationships"><Relationship Id="rId8" Type="http://schemas.openxmlformats.org/officeDocument/2006/relationships/slideMaster" Target="../slideMasters/slideMaster3.xml"/><Relationship Id="rId3" Type="http://schemas.openxmlformats.org/officeDocument/2006/relationships/tags" Target="../tags/tag629.xml"/><Relationship Id="rId7" Type="http://schemas.openxmlformats.org/officeDocument/2006/relationships/tags" Target="../tags/tag633.xml"/><Relationship Id="rId2" Type="http://schemas.openxmlformats.org/officeDocument/2006/relationships/tags" Target="../tags/tag628.xml"/><Relationship Id="rId1" Type="http://schemas.openxmlformats.org/officeDocument/2006/relationships/tags" Target="../tags/tag627.xml"/><Relationship Id="rId6" Type="http://schemas.openxmlformats.org/officeDocument/2006/relationships/tags" Target="../tags/tag632.xml"/><Relationship Id="rId5" Type="http://schemas.openxmlformats.org/officeDocument/2006/relationships/tags" Target="../tags/tag631.xml"/><Relationship Id="rId4" Type="http://schemas.openxmlformats.org/officeDocument/2006/relationships/tags" Target="../tags/tag630.xml"/></Relationships>
</file>

<file path=ppt/slideLayouts/_rels/slideLayout65.xml.rels><?xml version="1.0" encoding="UTF-8" standalone="yes"?>
<Relationships xmlns="http://schemas.openxmlformats.org/package/2006/relationships"><Relationship Id="rId8" Type="http://schemas.openxmlformats.org/officeDocument/2006/relationships/slideMaster" Target="../slideMasters/slideMaster3.xml"/><Relationship Id="rId3" Type="http://schemas.openxmlformats.org/officeDocument/2006/relationships/tags" Target="../tags/tag636.xml"/><Relationship Id="rId7" Type="http://schemas.openxmlformats.org/officeDocument/2006/relationships/tags" Target="../tags/tag640.xml"/><Relationship Id="rId2" Type="http://schemas.openxmlformats.org/officeDocument/2006/relationships/tags" Target="../tags/tag635.xml"/><Relationship Id="rId1" Type="http://schemas.openxmlformats.org/officeDocument/2006/relationships/tags" Target="../tags/tag634.xml"/><Relationship Id="rId6" Type="http://schemas.openxmlformats.org/officeDocument/2006/relationships/tags" Target="../tags/tag639.xml"/><Relationship Id="rId5" Type="http://schemas.openxmlformats.org/officeDocument/2006/relationships/tags" Target="../tags/tag638.xml"/><Relationship Id="rId4" Type="http://schemas.openxmlformats.org/officeDocument/2006/relationships/tags" Target="../tags/tag637.xml"/></Relationships>
</file>

<file path=ppt/slideLayouts/_rels/slideLayout66.xml.rels><?xml version="1.0" encoding="UTF-8" standalone="yes"?>
<Relationships xmlns="http://schemas.openxmlformats.org/package/2006/relationships"><Relationship Id="rId8" Type="http://schemas.openxmlformats.org/officeDocument/2006/relationships/slideMaster" Target="../slideMasters/slideMaster3.xml"/><Relationship Id="rId3" Type="http://schemas.openxmlformats.org/officeDocument/2006/relationships/tags" Target="../tags/tag643.xml"/><Relationship Id="rId7" Type="http://schemas.openxmlformats.org/officeDocument/2006/relationships/tags" Target="../tags/tag647.xml"/><Relationship Id="rId2" Type="http://schemas.openxmlformats.org/officeDocument/2006/relationships/tags" Target="../tags/tag642.xml"/><Relationship Id="rId1" Type="http://schemas.openxmlformats.org/officeDocument/2006/relationships/tags" Target="../tags/tag641.xml"/><Relationship Id="rId6" Type="http://schemas.openxmlformats.org/officeDocument/2006/relationships/tags" Target="../tags/tag646.xml"/><Relationship Id="rId5" Type="http://schemas.openxmlformats.org/officeDocument/2006/relationships/tags" Target="../tags/tag645.xml"/><Relationship Id="rId4" Type="http://schemas.openxmlformats.org/officeDocument/2006/relationships/tags" Target="../tags/tag644.xml"/></Relationships>
</file>

<file path=ppt/slideLayouts/_rels/slideLayout67.xml.rels><?xml version="1.0" encoding="UTF-8" standalone="yes"?>
<Relationships xmlns="http://schemas.openxmlformats.org/package/2006/relationships"><Relationship Id="rId8" Type="http://schemas.openxmlformats.org/officeDocument/2006/relationships/slideMaster" Target="../slideMasters/slideMaster3.xml"/><Relationship Id="rId3" Type="http://schemas.openxmlformats.org/officeDocument/2006/relationships/tags" Target="../tags/tag650.xml"/><Relationship Id="rId7" Type="http://schemas.openxmlformats.org/officeDocument/2006/relationships/tags" Target="../tags/tag654.xml"/><Relationship Id="rId2" Type="http://schemas.openxmlformats.org/officeDocument/2006/relationships/tags" Target="../tags/tag649.xml"/><Relationship Id="rId1" Type="http://schemas.openxmlformats.org/officeDocument/2006/relationships/tags" Target="../tags/tag648.xml"/><Relationship Id="rId6" Type="http://schemas.openxmlformats.org/officeDocument/2006/relationships/tags" Target="../tags/tag653.xml"/><Relationship Id="rId5" Type="http://schemas.openxmlformats.org/officeDocument/2006/relationships/tags" Target="../tags/tag652.xml"/><Relationship Id="rId4" Type="http://schemas.openxmlformats.org/officeDocument/2006/relationships/tags" Target="../tags/tag651.xml"/></Relationships>
</file>

<file path=ppt/slideLayouts/_rels/slideLayout68.xml.rels><?xml version="1.0" encoding="UTF-8" standalone="yes"?>
<Relationships xmlns="http://schemas.openxmlformats.org/package/2006/relationships"><Relationship Id="rId8" Type="http://schemas.openxmlformats.org/officeDocument/2006/relationships/slideMaster" Target="../slideMasters/slideMaster3.xml"/><Relationship Id="rId3" Type="http://schemas.openxmlformats.org/officeDocument/2006/relationships/tags" Target="../tags/tag657.xml"/><Relationship Id="rId7" Type="http://schemas.openxmlformats.org/officeDocument/2006/relationships/tags" Target="../tags/tag661.xml"/><Relationship Id="rId2" Type="http://schemas.openxmlformats.org/officeDocument/2006/relationships/tags" Target="../tags/tag656.xml"/><Relationship Id="rId1" Type="http://schemas.openxmlformats.org/officeDocument/2006/relationships/tags" Target="../tags/tag655.xml"/><Relationship Id="rId6" Type="http://schemas.openxmlformats.org/officeDocument/2006/relationships/tags" Target="../tags/tag660.xml"/><Relationship Id="rId5" Type="http://schemas.openxmlformats.org/officeDocument/2006/relationships/tags" Target="../tags/tag659.xml"/><Relationship Id="rId4" Type="http://schemas.openxmlformats.org/officeDocument/2006/relationships/tags" Target="../tags/tag658.xml"/></Relationships>
</file>

<file path=ppt/slideLayouts/_rels/slideLayout69.xml.rels><?xml version="1.0" encoding="UTF-8" standalone="yes"?>
<Relationships xmlns="http://schemas.openxmlformats.org/package/2006/relationships"><Relationship Id="rId8" Type="http://schemas.openxmlformats.org/officeDocument/2006/relationships/tags" Target="../tags/tag669.xml"/><Relationship Id="rId3" Type="http://schemas.openxmlformats.org/officeDocument/2006/relationships/tags" Target="../tags/tag664.xml"/><Relationship Id="rId7" Type="http://schemas.openxmlformats.org/officeDocument/2006/relationships/tags" Target="../tags/tag668.xml"/><Relationship Id="rId2" Type="http://schemas.openxmlformats.org/officeDocument/2006/relationships/tags" Target="../tags/tag663.xml"/><Relationship Id="rId1" Type="http://schemas.openxmlformats.org/officeDocument/2006/relationships/tags" Target="../tags/tag662.xml"/><Relationship Id="rId6" Type="http://schemas.openxmlformats.org/officeDocument/2006/relationships/tags" Target="../tags/tag667.xml"/><Relationship Id="rId5" Type="http://schemas.openxmlformats.org/officeDocument/2006/relationships/tags" Target="../tags/tag666.xml"/><Relationship Id="rId4" Type="http://schemas.openxmlformats.org/officeDocument/2006/relationships/tags" Target="../tags/tag665.xml"/><Relationship Id="rId9"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8" Type="http://schemas.openxmlformats.org/officeDocument/2006/relationships/tags" Target="../tags/tag677.xml"/><Relationship Id="rId3" Type="http://schemas.openxmlformats.org/officeDocument/2006/relationships/tags" Target="../tags/tag672.xml"/><Relationship Id="rId7" Type="http://schemas.openxmlformats.org/officeDocument/2006/relationships/tags" Target="../tags/tag676.xml"/><Relationship Id="rId2" Type="http://schemas.openxmlformats.org/officeDocument/2006/relationships/tags" Target="../tags/tag671.xml"/><Relationship Id="rId1" Type="http://schemas.openxmlformats.org/officeDocument/2006/relationships/tags" Target="../tags/tag670.xml"/><Relationship Id="rId6" Type="http://schemas.openxmlformats.org/officeDocument/2006/relationships/tags" Target="../tags/tag675.xml"/><Relationship Id="rId5" Type="http://schemas.openxmlformats.org/officeDocument/2006/relationships/tags" Target="../tags/tag674.xml"/><Relationship Id="rId4" Type="http://schemas.openxmlformats.org/officeDocument/2006/relationships/tags" Target="../tags/tag673.xml"/><Relationship Id="rId9"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8" Type="http://schemas.openxmlformats.org/officeDocument/2006/relationships/tags" Target="../tags/tag685.xml"/><Relationship Id="rId13" Type="http://schemas.openxmlformats.org/officeDocument/2006/relationships/slideMaster" Target="../slideMasters/slideMaster3.xml"/><Relationship Id="rId3" Type="http://schemas.openxmlformats.org/officeDocument/2006/relationships/tags" Target="../tags/tag680.xml"/><Relationship Id="rId7" Type="http://schemas.openxmlformats.org/officeDocument/2006/relationships/tags" Target="../tags/tag684.xml"/><Relationship Id="rId12" Type="http://schemas.openxmlformats.org/officeDocument/2006/relationships/tags" Target="../tags/tag689.xml"/><Relationship Id="rId2" Type="http://schemas.openxmlformats.org/officeDocument/2006/relationships/tags" Target="../tags/tag679.xml"/><Relationship Id="rId1" Type="http://schemas.openxmlformats.org/officeDocument/2006/relationships/tags" Target="../tags/tag678.xml"/><Relationship Id="rId6" Type="http://schemas.openxmlformats.org/officeDocument/2006/relationships/tags" Target="../tags/tag683.xml"/><Relationship Id="rId11" Type="http://schemas.openxmlformats.org/officeDocument/2006/relationships/tags" Target="../tags/tag688.xml"/><Relationship Id="rId5" Type="http://schemas.openxmlformats.org/officeDocument/2006/relationships/tags" Target="../tags/tag682.xml"/><Relationship Id="rId10" Type="http://schemas.openxmlformats.org/officeDocument/2006/relationships/tags" Target="../tags/tag687.xml"/><Relationship Id="rId4" Type="http://schemas.openxmlformats.org/officeDocument/2006/relationships/tags" Target="../tags/tag681.xml"/><Relationship Id="rId9" Type="http://schemas.openxmlformats.org/officeDocument/2006/relationships/tags" Target="../tags/tag686.xml"/></Relationships>
</file>

<file path=ppt/slideLayouts/_rels/slideLayout72.xml.rels><?xml version="1.0" encoding="UTF-8" standalone="yes"?>
<Relationships xmlns="http://schemas.openxmlformats.org/package/2006/relationships"><Relationship Id="rId8" Type="http://schemas.openxmlformats.org/officeDocument/2006/relationships/tags" Target="../tags/tag697.xml"/><Relationship Id="rId3" Type="http://schemas.openxmlformats.org/officeDocument/2006/relationships/tags" Target="../tags/tag692.xml"/><Relationship Id="rId7" Type="http://schemas.openxmlformats.org/officeDocument/2006/relationships/tags" Target="../tags/tag696.xml"/><Relationship Id="rId2" Type="http://schemas.openxmlformats.org/officeDocument/2006/relationships/tags" Target="../tags/tag691.xml"/><Relationship Id="rId1" Type="http://schemas.openxmlformats.org/officeDocument/2006/relationships/tags" Target="../tags/tag690.xml"/><Relationship Id="rId6" Type="http://schemas.openxmlformats.org/officeDocument/2006/relationships/tags" Target="../tags/tag695.xml"/><Relationship Id="rId5" Type="http://schemas.openxmlformats.org/officeDocument/2006/relationships/tags" Target="../tags/tag694.xml"/><Relationship Id="rId4" Type="http://schemas.openxmlformats.org/officeDocument/2006/relationships/tags" Target="../tags/tag693.xml"/><Relationship Id="rId9"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8" Type="http://schemas.openxmlformats.org/officeDocument/2006/relationships/tags" Target="../tags/tag705.xml"/><Relationship Id="rId13" Type="http://schemas.openxmlformats.org/officeDocument/2006/relationships/slideMaster" Target="../slideMasters/slideMaster3.xml"/><Relationship Id="rId3" Type="http://schemas.openxmlformats.org/officeDocument/2006/relationships/tags" Target="../tags/tag700.xml"/><Relationship Id="rId7" Type="http://schemas.openxmlformats.org/officeDocument/2006/relationships/tags" Target="../tags/tag704.xml"/><Relationship Id="rId12" Type="http://schemas.openxmlformats.org/officeDocument/2006/relationships/tags" Target="../tags/tag709.xml"/><Relationship Id="rId2" Type="http://schemas.openxmlformats.org/officeDocument/2006/relationships/tags" Target="../tags/tag699.xml"/><Relationship Id="rId1" Type="http://schemas.openxmlformats.org/officeDocument/2006/relationships/tags" Target="../tags/tag698.xml"/><Relationship Id="rId6" Type="http://schemas.openxmlformats.org/officeDocument/2006/relationships/tags" Target="../tags/tag703.xml"/><Relationship Id="rId11" Type="http://schemas.openxmlformats.org/officeDocument/2006/relationships/tags" Target="../tags/tag708.xml"/><Relationship Id="rId5" Type="http://schemas.openxmlformats.org/officeDocument/2006/relationships/tags" Target="../tags/tag702.xml"/><Relationship Id="rId10" Type="http://schemas.openxmlformats.org/officeDocument/2006/relationships/tags" Target="../tags/tag707.xml"/><Relationship Id="rId4" Type="http://schemas.openxmlformats.org/officeDocument/2006/relationships/tags" Target="../tags/tag701.xml"/><Relationship Id="rId9" Type="http://schemas.openxmlformats.org/officeDocument/2006/relationships/tags" Target="../tags/tag706.xml"/></Relationships>
</file>

<file path=ppt/slideLayouts/_rels/slideLayout74.xml.rels><?xml version="1.0" encoding="UTF-8" standalone="yes"?>
<Relationships xmlns="http://schemas.openxmlformats.org/package/2006/relationships"><Relationship Id="rId3" Type="http://schemas.openxmlformats.org/officeDocument/2006/relationships/tags" Target="../tags/tag712.xml"/><Relationship Id="rId7" Type="http://schemas.openxmlformats.org/officeDocument/2006/relationships/slideMaster" Target="../slideMasters/slideMaster3.xml"/><Relationship Id="rId2" Type="http://schemas.openxmlformats.org/officeDocument/2006/relationships/tags" Target="../tags/tag711.xml"/><Relationship Id="rId1" Type="http://schemas.openxmlformats.org/officeDocument/2006/relationships/tags" Target="../tags/tag710.xml"/><Relationship Id="rId6" Type="http://schemas.openxmlformats.org/officeDocument/2006/relationships/tags" Target="../tags/tag715.xml"/><Relationship Id="rId5" Type="http://schemas.openxmlformats.org/officeDocument/2006/relationships/tags" Target="../tags/tag714.xml"/><Relationship Id="rId4" Type="http://schemas.openxmlformats.org/officeDocument/2006/relationships/tags" Target="../tags/tag71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1"/>
            </p:custDataLst>
          </p:nvPr>
        </p:nvSpPr>
        <p:spPr>
          <a:xfrm>
            <a:off x="1198800" y="914400"/>
            <a:ext cx="9799200" cy="2570400"/>
          </a:xfrm>
        </p:spPr>
        <p:txBody>
          <a:bodyPr lIns="90000" tIns="46800" rIns="90000" bIns="46800" anchor="b" anchorCtr="0">
            <a:normAutofit/>
          </a:bodyPr>
          <a:lstStyle>
            <a:lvl1pPr algn="ctr">
              <a:defRPr sz="6000"/>
            </a:lvl1pPr>
          </a:lstStyle>
          <a:p>
            <a:r>
              <a:rPr lang="en-US" altLang="zh-CN" dirty="0"/>
              <a:t>Haga clic aqu</a:t>
            </a:r>
            <a:r>
              <a:rPr lang="en-US" altLang="en-US" dirty="0"/>
              <a:t>í</a:t>
            </a:r>
            <a:r>
              <a:rPr lang="en-US" altLang="zh-CN" dirty="0"/>
              <a:t> para editar el estilo de t</a:t>
            </a:r>
            <a:r>
              <a:rPr lang="en-US" altLang="en-US" dirty="0"/>
              <a:t>í</a:t>
            </a:r>
            <a:r>
              <a:rPr lang="en-US" altLang="zh-CN" dirty="0"/>
              <a:t>tulo maestro</a:t>
            </a:r>
          </a:p>
        </p:txBody>
      </p:sp>
      <p:sp>
        <p:nvSpPr>
          <p:cNvPr id="3" name="副标题 2"/>
          <p:cNvSpPr>
            <a:spLocks noGrp="1"/>
          </p:cNvSpPr>
          <p:nvPr>
            <p:ph type="subTitle" idx="1" hasCustomPrompt="1"/>
            <p:custDataLst>
              <p:tags r:id="rId2"/>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dirty="0"/>
              <a:t>Haga clic aqu</a:t>
            </a:r>
            <a:r>
              <a:rPr lang="en-US" altLang="en-US" dirty="0"/>
              <a:t>í</a:t>
            </a:r>
            <a:r>
              <a:rPr lang="en-US" altLang="zh-CN" dirty="0"/>
              <a:t> para editar el estilo de subt</a:t>
            </a:r>
            <a:r>
              <a:rPr lang="en-US" altLang="en-US" dirty="0"/>
              <a:t>í</a:t>
            </a:r>
            <a:r>
              <a:rPr lang="en-US" altLang="zh-CN" dirty="0"/>
              <a:t>tulo maestro</a:t>
            </a:r>
          </a:p>
        </p:txBody>
      </p:sp>
      <p:sp>
        <p:nvSpPr>
          <p:cNvPr id="16" name="日期占位符 15"/>
          <p:cNvSpPr>
            <a:spLocks noGrp="1"/>
          </p:cNvSpPr>
          <p:nvPr>
            <p:ph type="dt" sz="half" idx="10"/>
            <p:custDataLst>
              <p:tags r:id="rId3"/>
            </p:custDataLst>
          </p:nvPr>
        </p:nvSpPr>
        <p:spPr/>
        <p:txBody>
          <a:bodyPr/>
          <a:lstStyle/>
          <a:p>
            <a:fld id="{760FBDFE-C587-4B4C-A407-44438C67B59E}" type="datetimeFigureOut">
              <a:rPr lang="zh-CN" altLang="en-US" smtClean="0"/>
              <a:t>2026/8/16</a:t>
            </a:fld>
            <a:endParaRPr lang="zh-CN" altLang="en-US"/>
          </a:p>
        </p:txBody>
      </p:sp>
      <p:sp>
        <p:nvSpPr>
          <p:cNvPr id="17" name="页脚占位符 16"/>
          <p:cNvSpPr>
            <a:spLocks noGrp="1"/>
          </p:cNvSpPr>
          <p:nvPr>
            <p:ph type="ftr" sz="quarter" idx="11"/>
            <p:custDataLst>
              <p:tags r:id="rId4"/>
            </p:custDataLst>
          </p:nvPr>
        </p:nvSpPr>
        <p:spPr/>
        <p:txBody>
          <a:bodyPr/>
          <a:lstStyle/>
          <a:p>
            <a:endParaRPr lang="zh-CN" altLang="en-US" dirty="0"/>
          </a:p>
        </p:txBody>
      </p:sp>
      <p:sp>
        <p:nvSpPr>
          <p:cNvPr id="18" name="灯片编号占位符 17"/>
          <p:cNvSpPr>
            <a:spLocks noGrp="1"/>
          </p:cNvSpPr>
          <p:nvPr>
            <p:ph type="sldNum" sz="quarter" idx="12"/>
            <p:custDataLst>
              <p:tags r:id="rId5"/>
            </p:custDataLst>
          </p:nvPr>
        </p:nvSpPr>
        <p:spPr/>
        <p:txBody>
          <a:bodyPr/>
          <a:lstStyle/>
          <a:p>
            <a:fld id="{49AE70B2-8BF9-45C0-BB95-33D1B9D3A854}" type="slidenum">
              <a:rPr lang="zh-CN" altLang="en-US" smtClean="0"/>
              <a:t>‹Nº›</a:t>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contenido">
    <p:spTree>
      <p:nvGrpSpPr>
        <p:cNvPr id="1" name=""/>
        <p:cNvGrpSpPr/>
        <p:nvPr/>
      </p:nvGrpSpPr>
      <p:grpSpPr>
        <a:xfrm>
          <a:off x="0" y="0"/>
          <a:ext cx="0" cy="0"/>
          <a:chOff x="0" y="0"/>
          <a:chExt cx="0" cy="0"/>
        </a:xfrm>
      </p:grpSpPr>
      <p:sp>
        <p:nvSpPr>
          <p:cNvPr id="2" name="标题 1"/>
          <p:cNvSpPr>
            <a:spLocks noGrp="1"/>
          </p:cNvSpPr>
          <p:nvPr>
            <p:ph type="title" hasCustomPrompt="1"/>
            <p:custDataLst>
              <p:tags r:id="rId1"/>
            </p:custDataLst>
          </p:nvPr>
        </p:nvSpPr>
        <p:spPr>
          <a:xfrm>
            <a:off x="608400" y="608400"/>
            <a:ext cx="10969200" cy="705600"/>
          </a:xfrm>
        </p:spPr>
        <p:txBody>
          <a:bodyPr vert="horz" lIns="90000" tIns="46800" rIns="90000" bIns="46800" rtlCol="0" anchor="ctr" anchorCtr="0">
            <a:normAutofit/>
          </a:bodyPr>
          <a:lstStyle/>
          <a:p>
            <a:pPr lvl="0"/>
            <a:r>
              <a:rPr lang="en-US" altLang="zh-CN"/>
              <a:t>Haga clic aqu</a:t>
            </a:r>
            <a:r>
              <a:rPr lang="en-US" altLang="en-US"/>
              <a:t>í</a:t>
            </a:r>
            <a:r>
              <a:rPr lang="en-US" altLang="zh-CN"/>
              <a:t> para editar el estilo de t</a:t>
            </a:r>
            <a:r>
              <a:rPr lang="en-US" altLang="en-US"/>
              <a:t>í</a:t>
            </a:r>
            <a:r>
              <a:rPr lang="en-US" altLang="zh-CN"/>
              <a:t>tulo maestro</a:t>
            </a:r>
          </a:p>
        </p:txBody>
      </p:sp>
      <p:sp>
        <p:nvSpPr>
          <p:cNvPr id="3" name="内容占位符 2"/>
          <p:cNvSpPr>
            <a:spLocks noGrp="1"/>
          </p:cNvSpPr>
          <p:nvPr>
            <p:ph idx="1" hasCustomPrompt="1"/>
            <p:custDataLst>
              <p:tags r:id="rId2"/>
            </p:custDataLst>
          </p:nvPr>
        </p:nvSpPr>
        <p:spPr>
          <a:xfrm>
            <a:off x="608400" y="1490400"/>
            <a:ext cx="10969200" cy="4759200"/>
          </a:xfrm>
        </p:spPr>
        <p:txBody>
          <a:bodyPr vert="horz" lIns="90000" tIns="46800" rIns="90000" bIns="46800" rtlCol="0">
            <a:normAutofit/>
          </a:bodyPr>
          <a:lstStyle/>
          <a:p>
            <a:pPr lvl="0"/>
            <a:r>
              <a:rPr lang="en-US" altLang="zh-CN" sz="1800" dirty="0">
                <a:sym typeface="+mn-ea"/>
              </a:rPr>
              <a:t>Haga clic aqu</a:t>
            </a:r>
            <a:r>
              <a:rPr lang="en-US" altLang="en-US" sz="1800" dirty="0">
                <a:sym typeface="+mn-ea"/>
              </a:rPr>
              <a:t>í</a:t>
            </a:r>
            <a:r>
              <a:rPr lang="en-US" altLang="zh-CN" sz="1800" dirty="0">
                <a:sym typeface="+mn-ea"/>
              </a:rPr>
              <a:t> para editar el estilo de texto maestro</a:t>
            </a:r>
            <a:endParaRPr lang="en-US" altLang="zh-CN" sz="1800" dirty="0"/>
          </a:p>
          <a:p>
            <a:pPr lvl="1"/>
            <a:r>
              <a:rPr lang="en-US" altLang="zh-CN" sz="1800" dirty="0">
                <a:sym typeface="+mn-ea"/>
              </a:rPr>
              <a:t>Segundo nivel</a:t>
            </a:r>
            <a:endParaRPr lang="en-US" altLang="zh-CN" sz="1800" dirty="0"/>
          </a:p>
          <a:p>
            <a:pPr lvl="2"/>
            <a:r>
              <a:rPr lang="en-US" altLang="zh-CN" sz="1800" dirty="0">
                <a:sym typeface="+mn-ea"/>
              </a:rPr>
              <a:t>Tercer nivel</a:t>
            </a:r>
            <a:endParaRPr lang="en-US" altLang="zh-CN" sz="1800" dirty="0"/>
          </a:p>
          <a:p>
            <a:pPr lvl="3"/>
            <a:r>
              <a:rPr lang="en-US" altLang="zh-CN" sz="1800" dirty="0">
                <a:sym typeface="+mn-ea"/>
              </a:rPr>
              <a:t>Cuarto nivel</a:t>
            </a:r>
            <a:endParaRPr lang="en-US" altLang="zh-CN" sz="1800" dirty="0"/>
          </a:p>
          <a:p>
            <a:pPr lvl="4"/>
            <a:r>
              <a:rPr lang="en-US" altLang="zh-CN" sz="1800" dirty="0">
                <a:sym typeface="+mn-ea"/>
              </a:rPr>
              <a:t>Quinto nivel</a:t>
            </a:r>
            <a:endParaRPr lang="zh-CN" altLang="en-US"/>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2026/8/16</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‹Nº›</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ítulo de sección">
    <p:spTree>
      <p:nvGrpSpPr>
        <p:cNvPr id="1" name=""/>
        <p:cNvGrpSpPr/>
        <p:nvPr/>
      </p:nvGrpSpPr>
      <p:grpSpPr>
        <a:xfrm>
          <a:off x="0" y="0"/>
          <a:ext cx="0" cy="0"/>
          <a:chOff x="0" y="0"/>
          <a:chExt cx="0" cy="0"/>
        </a:xfrm>
      </p:grpSpPr>
      <p:sp>
        <p:nvSpPr>
          <p:cNvPr id="2" name="标题 1"/>
          <p:cNvSpPr>
            <a:spLocks noGrp="1"/>
          </p:cNvSpPr>
          <p:nvPr>
            <p:ph type="title" hasCustomPrompt="1"/>
            <p:custDataLst>
              <p:tags r:id="rId1"/>
            </p:custDataLst>
          </p:nvPr>
        </p:nvSpPr>
        <p:spPr>
          <a:xfrm>
            <a:off x="1990800" y="3848400"/>
            <a:ext cx="7768800" cy="766800"/>
          </a:xfrm>
        </p:spPr>
        <p:txBody>
          <a:bodyPr lIns="90000" tIns="46800" rIns="90000" bIns="46800" anchor="b" anchorCtr="0">
            <a:normAutofit/>
          </a:bodyPr>
          <a:lstStyle>
            <a:lvl1pPr>
              <a:defRPr sz="4400"/>
            </a:lvl1pPr>
          </a:lstStyle>
          <a:p>
            <a:r>
              <a:rPr lang="en-US" altLang="zh-CN" dirty="0"/>
              <a:t>Haga clic aqu</a:t>
            </a:r>
            <a:r>
              <a:rPr lang="en-US" altLang="en-US" dirty="0"/>
              <a:t>í</a:t>
            </a:r>
            <a:r>
              <a:rPr lang="en-US" altLang="zh-CN" dirty="0"/>
              <a:t> para editar el t</a:t>
            </a:r>
            <a:r>
              <a:rPr lang="en-US" altLang="en-US" dirty="0"/>
              <a:t>í</a:t>
            </a:r>
            <a:r>
              <a:rPr lang="en-US" altLang="zh-CN" dirty="0"/>
              <a:t>tulo</a:t>
            </a:r>
          </a:p>
        </p:txBody>
      </p:sp>
      <p:sp>
        <p:nvSpPr>
          <p:cNvPr id="3" name="文本占位符 2"/>
          <p:cNvSpPr>
            <a:spLocks noGrp="1"/>
          </p:cNvSpPr>
          <p:nvPr>
            <p:ph type="body" idx="1" hasCustomPrompt="1"/>
            <p:custDataLst>
              <p:tags r:id="rId2"/>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zh-CN" dirty="0"/>
              <a:t>Haga clic aqu</a:t>
            </a:r>
            <a:r>
              <a:rPr lang="en-US" altLang="en-US" dirty="0"/>
              <a:t>í</a:t>
            </a:r>
            <a:r>
              <a:rPr lang="en-US" altLang="zh-CN" dirty="0"/>
              <a:t> para editar el texto</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2026/8/16</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‹Nº›</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 Contenido en dos columnas">
    <p:spTree>
      <p:nvGrpSpPr>
        <p:cNvPr id="1" name=""/>
        <p:cNvGrpSpPr/>
        <p:nvPr/>
      </p:nvGrpSpPr>
      <p:grpSpPr>
        <a:xfrm>
          <a:off x="0" y="0"/>
          <a:ext cx="0" cy="0"/>
          <a:chOff x="0" y="0"/>
          <a:chExt cx="0" cy="0"/>
        </a:xfrm>
      </p:grpSpPr>
      <p:sp>
        <p:nvSpPr>
          <p:cNvPr id="2" name="标题 1"/>
          <p:cNvSpPr>
            <a:spLocks noGrp="1"/>
          </p:cNvSpPr>
          <p:nvPr>
            <p:ph type="title" hasCustomPrompt="1"/>
            <p:custDataLst>
              <p:tags r:id="rId1"/>
            </p:custDataLst>
          </p:nvPr>
        </p:nvSpPr>
        <p:spPr>
          <a:xfrm>
            <a:off x="608400" y="608400"/>
            <a:ext cx="10969200" cy="705600"/>
          </a:xfrm>
        </p:spPr>
        <p:txBody>
          <a:bodyPr vert="horz" lIns="90000" tIns="46800" rIns="90000" bIns="46800" rtlCol="0" anchor="ctr" anchorCtr="0">
            <a:normAutofit/>
          </a:bodyPr>
          <a:lstStyle/>
          <a:p>
            <a:pPr lvl="0"/>
            <a:r>
              <a:rPr lang="en-US" altLang="zh-CN"/>
              <a:t>Haga clic aqu</a:t>
            </a:r>
            <a:r>
              <a:rPr lang="en-US" altLang="en-US"/>
              <a:t>í</a:t>
            </a:r>
            <a:r>
              <a:rPr lang="en-US" altLang="zh-CN"/>
              <a:t> para editar el estilo de t</a:t>
            </a:r>
            <a:r>
              <a:rPr lang="en-US" altLang="en-US"/>
              <a:t>í</a:t>
            </a:r>
            <a:r>
              <a:rPr lang="en-US" altLang="zh-CN"/>
              <a:t>tulo maestro</a:t>
            </a:r>
          </a:p>
        </p:txBody>
      </p:sp>
      <p:sp>
        <p:nvSpPr>
          <p:cNvPr id="3" name="内容占位符 2"/>
          <p:cNvSpPr>
            <a:spLocks noGrp="1"/>
          </p:cNvSpPr>
          <p:nvPr>
            <p:ph sz="half" idx="1" hasCustomPrompt="1"/>
            <p:custDataLst>
              <p:tags r:id="rId2"/>
            </p:custDataLst>
          </p:nvPr>
        </p:nvSpPr>
        <p:spPr>
          <a:xfrm>
            <a:off x="608400" y="1501200"/>
            <a:ext cx="5176800" cy="4748400"/>
          </a:xfrm>
        </p:spPr>
        <p:txBody>
          <a:bodyPr vert="horz" lIns="90000" tIns="46800" rIns="90000" bIns="46800" rtlCol="0">
            <a:normAutofit/>
          </a:bodyPr>
          <a:lstStyle/>
          <a:p>
            <a:pPr lvl="0"/>
            <a:r>
              <a:rPr lang="en-US" altLang="zh-CN" sz="1800" dirty="0">
                <a:sym typeface="+mn-ea"/>
              </a:rPr>
              <a:t>Haga clic aqu</a:t>
            </a:r>
            <a:r>
              <a:rPr lang="en-US" altLang="en-US" sz="1800" dirty="0">
                <a:sym typeface="+mn-ea"/>
              </a:rPr>
              <a:t>í</a:t>
            </a:r>
            <a:r>
              <a:rPr lang="en-US" altLang="zh-CN" sz="1800" dirty="0">
                <a:sym typeface="+mn-ea"/>
              </a:rPr>
              <a:t> para editar el estilo de texto maestro</a:t>
            </a:r>
            <a:endParaRPr lang="en-US" altLang="zh-CN" sz="1800" dirty="0"/>
          </a:p>
          <a:p>
            <a:pPr lvl="1"/>
            <a:r>
              <a:rPr lang="en-US" altLang="zh-CN" sz="1800" dirty="0">
                <a:sym typeface="+mn-ea"/>
              </a:rPr>
              <a:t>Segundo nivel</a:t>
            </a:r>
            <a:endParaRPr lang="en-US" altLang="zh-CN" sz="1800" dirty="0"/>
          </a:p>
          <a:p>
            <a:pPr lvl="2"/>
            <a:r>
              <a:rPr lang="en-US" altLang="zh-CN" sz="1800" dirty="0">
                <a:sym typeface="+mn-ea"/>
              </a:rPr>
              <a:t>Tercer nivel</a:t>
            </a:r>
            <a:endParaRPr lang="en-US" altLang="zh-CN" sz="1800" dirty="0"/>
          </a:p>
          <a:p>
            <a:pPr lvl="3"/>
            <a:r>
              <a:rPr lang="en-US" altLang="zh-CN" sz="1800" dirty="0">
                <a:sym typeface="+mn-ea"/>
              </a:rPr>
              <a:t>Cuarto nivel</a:t>
            </a:r>
            <a:endParaRPr lang="en-US" altLang="zh-CN" sz="1800" dirty="0"/>
          </a:p>
          <a:p>
            <a:pPr lvl="4"/>
            <a:r>
              <a:rPr lang="en-US" altLang="zh-CN" sz="1800" dirty="0">
                <a:sym typeface="+mn-ea"/>
              </a:rPr>
              <a:t>Quinto nivel</a:t>
            </a:r>
            <a:endParaRPr lang="zh-CN" altLang="en-US"/>
          </a:p>
        </p:txBody>
      </p:sp>
      <p:sp>
        <p:nvSpPr>
          <p:cNvPr id="4" name="内容占位符 3"/>
          <p:cNvSpPr>
            <a:spLocks noGrp="1"/>
          </p:cNvSpPr>
          <p:nvPr>
            <p:ph sz="half" idx="2" hasCustomPrompt="1"/>
            <p:custDataLst>
              <p:tags r:id="rId3"/>
            </p:custDataLst>
          </p:nvPr>
        </p:nvSpPr>
        <p:spPr>
          <a:xfrm>
            <a:off x="6411600" y="1501200"/>
            <a:ext cx="5176800" cy="4748400"/>
          </a:xfrm>
        </p:spPr>
        <p:txBody>
          <a:bodyPr lIns="90000" tIns="46800" rIns="90000" bIns="46800">
            <a:normAutofit/>
          </a:bodyPr>
          <a:lstStyle/>
          <a:p>
            <a:pPr lvl="0"/>
            <a:r>
              <a:rPr lang="en-US" altLang="zh-CN" sz="1800" dirty="0">
                <a:sym typeface="+mn-ea"/>
              </a:rPr>
              <a:t>Haga clic aqu</a:t>
            </a:r>
            <a:r>
              <a:rPr lang="en-US" altLang="en-US" sz="1800" dirty="0">
                <a:sym typeface="+mn-ea"/>
              </a:rPr>
              <a:t>í</a:t>
            </a:r>
            <a:r>
              <a:rPr lang="en-US" altLang="zh-CN" sz="1800" dirty="0">
                <a:sym typeface="+mn-ea"/>
              </a:rPr>
              <a:t> para editar el estilo de texto maestro</a:t>
            </a:r>
            <a:endParaRPr lang="en-US" altLang="zh-CN" sz="1800" dirty="0"/>
          </a:p>
          <a:p>
            <a:pPr lvl="1"/>
            <a:r>
              <a:rPr lang="en-US" altLang="zh-CN" sz="1800" dirty="0">
                <a:sym typeface="+mn-ea"/>
              </a:rPr>
              <a:t>Segundo nivel</a:t>
            </a:r>
            <a:endParaRPr lang="en-US" altLang="zh-CN" sz="1800" dirty="0"/>
          </a:p>
          <a:p>
            <a:pPr lvl="2"/>
            <a:r>
              <a:rPr lang="en-US" altLang="zh-CN" sz="1800" dirty="0">
                <a:sym typeface="+mn-ea"/>
              </a:rPr>
              <a:t>Tercer nivel</a:t>
            </a:r>
            <a:endParaRPr lang="en-US" altLang="zh-CN" sz="1800" dirty="0"/>
          </a:p>
          <a:p>
            <a:pPr lvl="3"/>
            <a:r>
              <a:rPr lang="en-US" altLang="zh-CN" sz="1800" dirty="0">
                <a:sym typeface="+mn-ea"/>
              </a:rPr>
              <a:t>Cuarto nivel</a:t>
            </a:r>
            <a:endParaRPr lang="en-US" altLang="zh-CN" sz="1800" dirty="0"/>
          </a:p>
          <a:p>
            <a:pPr lvl="4"/>
            <a:r>
              <a:rPr lang="en-US" altLang="zh-CN" sz="1800" dirty="0">
                <a:sym typeface="+mn-ea"/>
              </a:rPr>
              <a:t>Quinto nivel</a:t>
            </a:r>
            <a:endParaRPr lang="zh-CN" altLang="en-US" dirty="0"/>
          </a:p>
        </p:txBody>
      </p:sp>
      <p:sp>
        <p:nvSpPr>
          <p:cNvPr id="5" name="日期占位符 4"/>
          <p:cNvSpPr>
            <a:spLocks noGrp="1"/>
          </p:cNvSpPr>
          <p:nvPr>
            <p:ph type="dt" sz="half" idx="10"/>
            <p:custDataLst>
              <p:tags r:id="rId4"/>
            </p:custDataLst>
          </p:nvPr>
        </p:nvSpPr>
        <p:spPr/>
        <p:txBody>
          <a:bodyPr/>
          <a:lstStyle/>
          <a:p>
            <a:fld id="{760FBDFE-C587-4B4C-A407-44438C67B59E}" type="datetimeFigureOut">
              <a:rPr lang="zh-CN" altLang="en-US" smtClean="0"/>
              <a:t>2026/8/16</a:t>
            </a:fld>
            <a:endParaRPr lang="zh-CN" altLang="en-US"/>
          </a:p>
        </p:txBody>
      </p:sp>
      <p:sp>
        <p:nvSpPr>
          <p:cNvPr id="6" name="页脚占位符 5"/>
          <p:cNvSpPr>
            <a:spLocks noGrp="1"/>
          </p:cNvSpPr>
          <p:nvPr>
            <p:ph type="ftr" sz="quarter" idx="11"/>
            <p:custDataLst>
              <p:tags r:id="rId5"/>
            </p:custDataLst>
          </p:nvPr>
        </p:nvSpPr>
        <p:spPr/>
        <p:txBody>
          <a:bodyPr/>
          <a:lstStyle/>
          <a:p>
            <a:endParaRPr lang="zh-CN" altLang="en-US"/>
          </a:p>
        </p:txBody>
      </p:sp>
      <p:sp>
        <p:nvSpPr>
          <p:cNvPr id="7" name="灯片编号占位符 6"/>
          <p:cNvSpPr>
            <a:spLocks noGrp="1"/>
          </p:cNvSpPr>
          <p:nvPr>
            <p:ph type="sldNum" sz="quarter" idx="12"/>
            <p:custDataLst>
              <p:tags r:id="rId6"/>
            </p:custDataLst>
          </p:nvPr>
        </p:nvSpPr>
        <p:spPr/>
        <p:txBody>
          <a:bodyPr/>
          <a:lstStyle/>
          <a:p>
            <a:fld id="{49AE70B2-8BF9-45C0-BB95-33D1B9D3A854}" type="slidenum">
              <a:rPr lang="zh-CN" altLang="en-US" smtClean="0"/>
              <a:t>‹Nº›</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标题 1"/>
          <p:cNvSpPr>
            <a:spLocks noGrp="1"/>
          </p:cNvSpPr>
          <p:nvPr>
            <p:ph type="title" hasCustomPrompt="1"/>
            <p:custDataLst>
              <p:tags r:id="rId1"/>
            </p:custDataLst>
          </p:nvPr>
        </p:nvSpPr>
        <p:spPr>
          <a:xfrm>
            <a:off x="608400" y="608400"/>
            <a:ext cx="10969200" cy="705600"/>
          </a:xfrm>
        </p:spPr>
        <p:txBody>
          <a:bodyPr vert="horz" lIns="90000" tIns="46800" rIns="90000" bIns="46800" rtlCol="0" anchor="ctr" anchorCtr="0">
            <a:normAutofit/>
          </a:bodyPr>
          <a:lstStyle/>
          <a:p>
            <a:pPr lvl="0"/>
            <a:r>
              <a:rPr lang="en-US" altLang="zh-CN"/>
              <a:t>Haga clic aqu</a:t>
            </a:r>
            <a:r>
              <a:rPr lang="en-US" altLang="en-US"/>
              <a:t>í</a:t>
            </a:r>
            <a:r>
              <a:rPr lang="en-US" altLang="zh-CN"/>
              <a:t> para editar el estilo de t</a:t>
            </a:r>
            <a:r>
              <a:rPr lang="en-US" altLang="en-US"/>
              <a:t>í</a:t>
            </a:r>
            <a:r>
              <a:rPr lang="en-US" altLang="zh-CN"/>
              <a:t>tulo maestro</a:t>
            </a:r>
          </a:p>
        </p:txBody>
      </p:sp>
      <p:sp>
        <p:nvSpPr>
          <p:cNvPr id="3" name="文本占位符 2"/>
          <p:cNvSpPr>
            <a:spLocks noGrp="1"/>
          </p:cNvSpPr>
          <p:nvPr>
            <p:ph type="body" idx="1" hasCustomPrompt="1"/>
            <p:custDataLst>
              <p:tags r:id="rId2"/>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dirty="0"/>
              <a:t>Haga clic aqu</a:t>
            </a:r>
            <a:r>
              <a:rPr lang="en-US" altLang="en-US" dirty="0"/>
              <a:t>í</a:t>
            </a:r>
            <a:r>
              <a:rPr lang="en-US" altLang="zh-CN" dirty="0"/>
              <a:t> para editar el texto</a:t>
            </a:r>
          </a:p>
        </p:txBody>
      </p:sp>
      <p:sp>
        <p:nvSpPr>
          <p:cNvPr id="4" name="内容占位符 3"/>
          <p:cNvSpPr>
            <a:spLocks noGrp="1"/>
          </p:cNvSpPr>
          <p:nvPr>
            <p:ph sz="half" idx="2" hasCustomPrompt="1"/>
            <p:custDataLst>
              <p:tags r:id="rId3"/>
            </p:custDataLst>
          </p:nvPr>
        </p:nvSpPr>
        <p:spPr>
          <a:xfrm>
            <a:off x="608400" y="1854000"/>
            <a:ext cx="5342400" cy="4395600"/>
          </a:xfrm>
        </p:spPr>
        <p:txBody>
          <a:bodyPr vert="horz" lIns="101600" tIns="0" rIns="82550" bIns="0" rtlCol="0">
            <a:normAutofit/>
          </a:bodyPr>
          <a:lstStyle/>
          <a:p>
            <a:pPr lvl="0"/>
            <a:r>
              <a:rPr lang="en-US" altLang="zh-CN" sz="1800" dirty="0">
                <a:sym typeface="+mn-ea"/>
              </a:rPr>
              <a:t>Haga clic aqu</a:t>
            </a:r>
            <a:r>
              <a:rPr lang="en-US" altLang="en-US" sz="1800" dirty="0">
                <a:sym typeface="+mn-ea"/>
              </a:rPr>
              <a:t>í</a:t>
            </a:r>
            <a:r>
              <a:rPr lang="en-US" altLang="zh-CN" sz="1800" dirty="0">
                <a:sym typeface="+mn-ea"/>
              </a:rPr>
              <a:t> para editar el estilo de texto maestro</a:t>
            </a:r>
            <a:endParaRPr lang="en-US" altLang="zh-CN" sz="1800" dirty="0"/>
          </a:p>
          <a:p>
            <a:pPr lvl="1"/>
            <a:r>
              <a:rPr lang="en-US" altLang="zh-CN" sz="1800" dirty="0">
                <a:sym typeface="+mn-ea"/>
              </a:rPr>
              <a:t>Segundo nivel</a:t>
            </a:r>
            <a:endParaRPr lang="en-US" altLang="zh-CN" sz="1800" dirty="0"/>
          </a:p>
          <a:p>
            <a:pPr lvl="2"/>
            <a:r>
              <a:rPr lang="en-US" altLang="zh-CN" sz="1800" dirty="0">
                <a:sym typeface="+mn-ea"/>
              </a:rPr>
              <a:t>Tercer nivel</a:t>
            </a:r>
            <a:endParaRPr lang="en-US" altLang="zh-CN" sz="1800" dirty="0"/>
          </a:p>
          <a:p>
            <a:pPr lvl="3"/>
            <a:r>
              <a:rPr lang="en-US" altLang="zh-CN" sz="1800" dirty="0">
                <a:sym typeface="+mn-ea"/>
              </a:rPr>
              <a:t>Cuarto nivel</a:t>
            </a:r>
            <a:endParaRPr lang="en-US" altLang="zh-CN" sz="1800" dirty="0"/>
          </a:p>
          <a:p>
            <a:pPr lvl="4"/>
            <a:r>
              <a:rPr lang="en-US" altLang="zh-CN" sz="1800" dirty="0">
                <a:sym typeface="+mn-ea"/>
              </a:rPr>
              <a:t>Quinto nivel</a:t>
            </a:r>
            <a:endParaRPr lang="zh-CN" altLang="en-US"/>
          </a:p>
        </p:txBody>
      </p:sp>
      <p:sp>
        <p:nvSpPr>
          <p:cNvPr id="5" name="文本占位符 4"/>
          <p:cNvSpPr>
            <a:spLocks noGrp="1"/>
          </p:cNvSpPr>
          <p:nvPr>
            <p:ph type="body" sz="quarter" idx="3" hasCustomPrompt="1"/>
            <p:custDataLst>
              <p:tags r:id="rId4"/>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Haga clic aqu</a:t>
            </a:r>
            <a:r>
              <a:rPr lang="en-US" altLang="en-US"/>
              <a:t>í</a:t>
            </a:r>
            <a:r>
              <a:rPr lang="en-US" altLang="zh-CN"/>
              <a:t> para editar el texto</a:t>
            </a:r>
          </a:p>
        </p:txBody>
      </p:sp>
      <p:sp>
        <p:nvSpPr>
          <p:cNvPr id="6" name="内容占位符 5"/>
          <p:cNvSpPr>
            <a:spLocks noGrp="1"/>
          </p:cNvSpPr>
          <p:nvPr>
            <p:ph sz="quarter" idx="4" hasCustomPrompt="1"/>
            <p:custDataLst>
              <p:tags r:id="rId5"/>
            </p:custDataLst>
          </p:nvPr>
        </p:nvSpPr>
        <p:spPr>
          <a:xfrm>
            <a:off x="6235750" y="1854000"/>
            <a:ext cx="5342400" cy="4395600"/>
          </a:xfrm>
        </p:spPr>
        <p:txBody>
          <a:bodyPr vert="horz" lIns="101600" tIns="0" rIns="82550" bIns="0" rtlCol="0">
            <a:normAutofit/>
          </a:bodyPr>
          <a:lstStyle/>
          <a:p>
            <a:pPr lvl="0"/>
            <a:r>
              <a:rPr lang="en-US" altLang="zh-CN" sz="1800" dirty="0">
                <a:sym typeface="+mn-ea"/>
              </a:rPr>
              <a:t>Haga clic aqu</a:t>
            </a:r>
            <a:r>
              <a:rPr lang="en-US" altLang="en-US" sz="1800" dirty="0">
                <a:sym typeface="+mn-ea"/>
              </a:rPr>
              <a:t>í</a:t>
            </a:r>
            <a:r>
              <a:rPr lang="en-US" altLang="zh-CN" sz="1800" dirty="0">
                <a:sym typeface="+mn-ea"/>
              </a:rPr>
              <a:t> para editar el estilo de texto maestro</a:t>
            </a:r>
            <a:endParaRPr lang="en-US" altLang="zh-CN" sz="1800" dirty="0"/>
          </a:p>
          <a:p>
            <a:pPr lvl="1"/>
            <a:r>
              <a:rPr lang="en-US" altLang="zh-CN" sz="1800" dirty="0">
                <a:sym typeface="+mn-ea"/>
              </a:rPr>
              <a:t>Segundo nivel</a:t>
            </a:r>
            <a:endParaRPr lang="en-US" altLang="zh-CN" sz="1800" dirty="0"/>
          </a:p>
          <a:p>
            <a:pPr lvl="2"/>
            <a:r>
              <a:rPr lang="en-US" altLang="zh-CN" sz="1800" dirty="0">
                <a:sym typeface="+mn-ea"/>
              </a:rPr>
              <a:t>Tercer nivel</a:t>
            </a:r>
            <a:endParaRPr lang="en-US" altLang="zh-CN" sz="1800" dirty="0"/>
          </a:p>
          <a:p>
            <a:pPr lvl="3"/>
            <a:r>
              <a:rPr lang="en-US" altLang="zh-CN" sz="1800" dirty="0">
                <a:sym typeface="+mn-ea"/>
              </a:rPr>
              <a:t>Cuarto nivel</a:t>
            </a:r>
            <a:endParaRPr lang="en-US" altLang="zh-CN" sz="1800" dirty="0"/>
          </a:p>
          <a:p>
            <a:pPr lvl="4"/>
            <a:r>
              <a:rPr lang="en-US" altLang="zh-CN" sz="1800" dirty="0">
                <a:sym typeface="+mn-ea"/>
              </a:rPr>
              <a:t>Quinto nivel</a:t>
            </a:r>
            <a:endParaRPr lang="zh-CN" altLang="en-US"/>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t>2026/8/16</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‹Nº›</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ítulo ">
    <p:spTree>
      <p:nvGrpSpPr>
        <p:cNvPr id="1" name=""/>
        <p:cNvGrpSpPr/>
        <p:nvPr/>
      </p:nvGrpSpPr>
      <p:grpSpPr>
        <a:xfrm>
          <a:off x="0" y="0"/>
          <a:ext cx="0" cy="0"/>
          <a:chOff x="0" y="0"/>
          <a:chExt cx="0" cy="0"/>
        </a:xfrm>
      </p:grpSpPr>
      <p:sp>
        <p:nvSpPr>
          <p:cNvPr id="2" name="标题 1"/>
          <p:cNvSpPr>
            <a:spLocks noGrp="1"/>
          </p:cNvSpPr>
          <p:nvPr>
            <p:ph type="title" hasCustomPrompt="1"/>
            <p:custDataLst>
              <p:tags r:id="rId1"/>
            </p:custDataLst>
          </p:nvPr>
        </p:nvSpPr>
        <p:spPr>
          <a:xfrm>
            <a:off x="608400" y="608400"/>
            <a:ext cx="10969200" cy="705600"/>
          </a:xfrm>
        </p:spPr>
        <p:txBody>
          <a:bodyPr vert="horz" lIns="90000" tIns="46800" rIns="90000" bIns="46800" rtlCol="0" anchor="ctr" anchorCtr="0">
            <a:normAutofit/>
          </a:bodyPr>
          <a:lstStyle/>
          <a:p>
            <a:pPr lvl="0"/>
            <a:r>
              <a:rPr lang="en-US" altLang="zh-CN"/>
              <a:t>Haga clic aqu</a:t>
            </a:r>
            <a:r>
              <a:rPr lang="en-US" altLang="en-US"/>
              <a:t>í</a:t>
            </a:r>
            <a:r>
              <a:rPr lang="en-US" altLang="zh-CN"/>
              <a:t> para editar el estilo de t</a:t>
            </a:r>
            <a:r>
              <a:rPr lang="en-US" altLang="en-US"/>
              <a:t>í</a:t>
            </a:r>
            <a:r>
              <a:rPr lang="en-US" altLang="zh-CN"/>
              <a:t>tulo maestro</a:t>
            </a:r>
          </a:p>
        </p:txBody>
      </p:sp>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t>2026/8/16</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t>‹Nº›</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acío">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p:txBody>
          <a:bodyPr/>
          <a:lstStyle/>
          <a:p>
            <a:fld id="{760FBDFE-C587-4B4C-A407-44438C67B59E}" type="datetimeFigureOut">
              <a:rPr lang="zh-CN" altLang="en-US" smtClean="0"/>
              <a:t>2026/8/16</a:t>
            </a:fld>
            <a:endParaRPr lang="zh-CN" altLang="en-US"/>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a:lstStyle/>
          <a:p>
            <a:fld id="{49AE70B2-8BF9-45C0-BB95-33D1B9D3A854}" type="slidenum">
              <a:rPr lang="zh-CN" altLang="en-US" smtClean="0"/>
              <a:t>‹Nº›</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magen y título">
    <p:spTree>
      <p:nvGrpSpPr>
        <p:cNvPr id="1" name=""/>
        <p:cNvGrpSpPr/>
        <p:nvPr/>
      </p:nvGrpSpPr>
      <p:grpSpPr>
        <a:xfrm>
          <a:off x="0" y="0"/>
          <a:ext cx="0" cy="0"/>
          <a:chOff x="0" y="0"/>
          <a:chExt cx="0" cy="0"/>
        </a:xfrm>
      </p:grpSpPr>
      <p:sp>
        <p:nvSpPr>
          <p:cNvPr id="3" name="图片占位符 2"/>
          <p:cNvSpPr>
            <a:spLocks noGrp="1"/>
          </p:cNvSpPr>
          <p:nvPr>
            <p:ph type="pic" idx="1"/>
            <p:custDataLst>
              <p:tags r:id="rId1"/>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hasCustomPrompt="1"/>
            <p:custDataLst>
              <p:tags r:id="rId2"/>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en-US" altLang="zh-CN"/>
              <a:t>Haga clic aqu</a:t>
            </a:r>
            <a:r>
              <a:rPr lang="en-US" altLang="en-US"/>
              <a:t>í</a:t>
            </a:r>
            <a:r>
              <a:rPr lang="en-US" altLang="zh-CN"/>
              <a:t> para editar el estilo de texto maestro</a:t>
            </a:r>
          </a:p>
        </p:txBody>
      </p:sp>
      <p:sp>
        <p:nvSpPr>
          <p:cNvPr id="5" name="日期占位符 4"/>
          <p:cNvSpPr>
            <a:spLocks noGrp="1"/>
          </p:cNvSpPr>
          <p:nvPr>
            <p:ph type="dt" sz="half" idx="10"/>
            <p:custDataLst>
              <p:tags r:id="rId3"/>
            </p:custDataLst>
          </p:nvPr>
        </p:nvSpPr>
        <p:spPr/>
        <p:txBody>
          <a:bodyPr/>
          <a:lstStyle/>
          <a:p>
            <a:fld id="{9EFD9D74-47D9-4702-A33C-335B63B48DBF}" type="datetimeFigureOut">
              <a:rPr lang="zh-CN" altLang="en-US" smtClean="0"/>
              <a:t>2026/8/16</a:t>
            </a:fld>
            <a:endParaRPr lang="zh-CN" altLang="en-US" dirty="0"/>
          </a:p>
        </p:txBody>
      </p:sp>
      <p:sp>
        <p:nvSpPr>
          <p:cNvPr id="6" name="页脚占位符 5"/>
          <p:cNvSpPr>
            <a:spLocks noGrp="1"/>
          </p:cNvSpPr>
          <p:nvPr>
            <p:ph type="ftr" sz="quarter" idx="11"/>
            <p:custDataLst>
              <p:tags r:id="rId4"/>
            </p:custDataLst>
          </p:nvPr>
        </p:nvSpPr>
        <p:spPr/>
        <p:txBody>
          <a:bodyPr/>
          <a:lstStyle/>
          <a:p>
            <a:endParaRPr lang="zh-CN" altLang="en-US" dirty="0"/>
          </a:p>
        </p:txBody>
      </p:sp>
      <p:sp>
        <p:nvSpPr>
          <p:cNvPr id="7" name="灯片编号占位符 6"/>
          <p:cNvSpPr>
            <a:spLocks noGrp="1"/>
          </p:cNvSpPr>
          <p:nvPr>
            <p:ph type="sldNum" sz="quarter" idx="12"/>
            <p:custDataLst>
              <p:tags r:id="rId5"/>
            </p:custDataLst>
          </p:nvPr>
        </p:nvSpPr>
        <p:spPr/>
        <p:txBody>
          <a:bodyPr/>
          <a:lstStyle/>
          <a:p>
            <a:fld id="{FABC47A4-756D-490B-A52F-7D9E2C9FC05F}" type="slidenum">
              <a:rPr lang="zh-CN" altLang="en-US" smtClean="0"/>
              <a:t>‹Nº›</a:t>
            </a:fld>
            <a:endParaRPr lang="zh-CN" altLang="en-US"/>
          </a:p>
        </p:txBody>
      </p:sp>
      <p:sp>
        <p:nvSpPr>
          <p:cNvPr id="9" name="标题 8"/>
          <p:cNvSpPr>
            <a:spLocks noGrp="1"/>
          </p:cNvSpPr>
          <p:nvPr>
            <p:ph type="title" hasCustomPrompt="1"/>
            <p:custDataLst>
              <p:tags r:id="rId6"/>
            </p:custDataLst>
          </p:nvPr>
        </p:nvSpPr>
        <p:spPr/>
        <p:txBody>
          <a:bodyPr/>
          <a:lstStyle/>
          <a:p>
            <a:r>
              <a:rPr lang="en-US" altLang="zh-CN"/>
              <a:t>Haga clic aqu</a:t>
            </a:r>
            <a:r>
              <a:rPr lang="en-US" altLang="en-US"/>
              <a:t>í</a:t>
            </a:r>
            <a:r>
              <a:rPr lang="en-US" altLang="zh-CN"/>
              <a:t> para editar el estilo de t</a:t>
            </a:r>
            <a:r>
              <a:rPr lang="en-US" altLang="en-US"/>
              <a:t>í</a:t>
            </a:r>
            <a:r>
              <a:rPr lang="en-US" altLang="zh-CN"/>
              <a:t>tulo maestro</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Título y texto verticales">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1"/>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en-US" altLang="zh-CN"/>
              <a:t>Haga clic aqu</a:t>
            </a:r>
            <a:r>
              <a:rPr lang="en-US" altLang="en-US"/>
              <a:t>í</a:t>
            </a:r>
            <a:r>
              <a:rPr lang="en-US" altLang="zh-CN"/>
              <a:t> para editar el t</a:t>
            </a:r>
            <a:r>
              <a:rPr lang="en-US" altLang="en-US"/>
              <a:t>í</a:t>
            </a:r>
            <a:r>
              <a:rPr lang="en-US" altLang="zh-CN"/>
              <a:t>tulo</a:t>
            </a:r>
          </a:p>
        </p:txBody>
      </p:sp>
      <p:sp>
        <p:nvSpPr>
          <p:cNvPr id="3" name="竖排文字占位符 2"/>
          <p:cNvSpPr>
            <a:spLocks noGrp="1"/>
          </p:cNvSpPr>
          <p:nvPr>
            <p:ph type="body" orient="vert" idx="1" hasCustomPrompt="1"/>
            <p:custDataLst>
              <p:tags r:id="rId2"/>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1828800" indent="0">
              <a:buNone/>
              <a:defRPr spc="300"/>
            </a:lvl5pPr>
          </a:lstStyle>
          <a:p>
            <a:pPr lvl="0"/>
            <a:r>
              <a:rPr lang="en-US" altLang="zh-CN" sz="1400" dirty="0">
                <a:sym typeface="+mn-ea"/>
              </a:rPr>
              <a:t>Haga clic aqu</a:t>
            </a:r>
            <a:r>
              <a:rPr lang="en-US" altLang="en-US" sz="1400" dirty="0">
                <a:sym typeface="+mn-ea"/>
              </a:rPr>
              <a:t>í</a:t>
            </a:r>
            <a:r>
              <a:rPr lang="en-US" altLang="zh-CN" sz="1400" dirty="0">
                <a:sym typeface="+mn-ea"/>
              </a:rPr>
              <a:t> para editar el estilo de texto maestro</a:t>
            </a:r>
            <a:endParaRPr lang="en-US" altLang="zh-CN" sz="1400" dirty="0"/>
          </a:p>
          <a:p>
            <a:pPr lvl="1"/>
            <a:r>
              <a:rPr lang="en-US" altLang="zh-CN" sz="1400" dirty="0">
                <a:sym typeface="+mn-ea"/>
              </a:rPr>
              <a:t>Segundo nivel</a:t>
            </a:r>
            <a:endParaRPr lang="en-US" altLang="zh-CN" sz="1400" dirty="0"/>
          </a:p>
          <a:p>
            <a:pPr lvl="2"/>
            <a:r>
              <a:rPr lang="en-US" altLang="zh-CN" sz="1400" dirty="0">
                <a:sym typeface="+mn-ea"/>
              </a:rPr>
              <a:t>Tercer nivel</a:t>
            </a:r>
            <a:endParaRPr lang="en-US" altLang="zh-CN" sz="1400" dirty="0"/>
          </a:p>
          <a:p>
            <a:pPr lvl="3"/>
            <a:r>
              <a:rPr lang="en-US" altLang="zh-CN" sz="1400" dirty="0">
                <a:sym typeface="+mn-ea"/>
              </a:rPr>
              <a:t>Cuarto nivel</a:t>
            </a:r>
            <a:endParaRPr lang="en-US" altLang="zh-CN" sz="1400" dirty="0"/>
          </a:p>
          <a:p>
            <a:pPr lvl="4"/>
            <a:r>
              <a:rPr lang="en-US" altLang="zh-CN" sz="1400" dirty="0">
                <a:sym typeface="+mn-ea"/>
              </a:rPr>
              <a:t>Quinto nivel</a:t>
            </a:r>
            <a:endParaRPr lang="zh-CN" altLang="en-US" dirty="0"/>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2026/8/16</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‹Nº›</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ido">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2026/8/16</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‹Nº›</a:t>
            </a:fld>
            <a:endParaRPr lang="zh-CN" altLang="en-US"/>
          </a:p>
        </p:txBody>
      </p:sp>
      <p:sp>
        <p:nvSpPr>
          <p:cNvPr id="7" name="内容占位符 6"/>
          <p:cNvSpPr>
            <a:spLocks noGrp="1"/>
          </p:cNvSpPr>
          <p:nvPr>
            <p:ph sz="quarter" idx="13" hasCustomPrompt="1"/>
            <p:custDataLst>
              <p:tags r:id="rId4"/>
            </p:custDataLst>
          </p:nvPr>
        </p:nvSpPr>
        <p:spPr>
          <a:xfrm>
            <a:off x="608400" y="774000"/>
            <a:ext cx="10972800" cy="5482800"/>
          </a:xfrm>
        </p:spPr>
        <p:txBody>
          <a:bodyPr/>
          <a:lstStyle/>
          <a:p>
            <a:pPr lvl="0"/>
            <a:r>
              <a:rPr lang="en-US" altLang="zh-CN" sz="1800" dirty="0">
                <a:sym typeface="+mn-ea"/>
              </a:rPr>
              <a:t>Haga clic aqu</a:t>
            </a:r>
            <a:r>
              <a:rPr lang="en-US" altLang="en-US" sz="1800" dirty="0">
                <a:sym typeface="+mn-ea"/>
              </a:rPr>
              <a:t>í</a:t>
            </a:r>
            <a:r>
              <a:rPr lang="en-US" altLang="zh-CN" sz="1800" dirty="0">
                <a:sym typeface="+mn-ea"/>
              </a:rPr>
              <a:t> para editar el estilo de texto maestro</a:t>
            </a:r>
            <a:endParaRPr lang="en-US" altLang="zh-CN" sz="1800" dirty="0"/>
          </a:p>
          <a:p>
            <a:pPr lvl="1"/>
            <a:r>
              <a:rPr lang="en-US" altLang="zh-CN" sz="1800" dirty="0">
                <a:sym typeface="+mn-ea"/>
              </a:rPr>
              <a:t>Segundo nivel</a:t>
            </a:r>
            <a:endParaRPr lang="en-US" altLang="zh-CN" sz="1800" dirty="0"/>
          </a:p>
          <a:p>
            <a:pPr lvl="2"/>
            <a:r>
              <a:rPr lang="en-US" altLang="zh-CN" sz="1800" dirty="0">
                <a:sym typeface="+mn-ea"/>
              </a:rPr>
              <a:t>Tercer nivel</a:t>
            </a:r>
            <a:endParaRPr lang="en-US" altLang="zh-CN" sz="1800" dirty="0"/>
          </a:p>
          <a:p>
            <a:pPr lvl="3"/>
            <a:r>
              <a:rPr lang="en-US" altLang="zh-CN" sz="1800" dirty="0">
                <a:sym typeface="+mn-ea"/>
              </a:rPr>
              <a:t>Cuarto nivel</a:t>
            </a:r>
            <a:endParaRPr lang="en-US" altLang="zh-CN" sz="1800" dirty="0"/>
          </a:p>
          <a:p>
            <a:pPr lvl="4"/>
            <a:r>
              <a:rPr lang="en-US" altLang="zh-CN" sz="1800" dirty="0">
                <a:sym typeface="+mn-ea"/>
              </a:rPr>
              <a:t>Quinto nivel</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Última diapositiva">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2026/8/16</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‹Nº›</a:t>
            </a:fld>
            <a:endParaRPr lang="zh-CN" altLang="en-US"/>
          </a:p>
        </p:txBody>
      </p:sp>
      <p:sp>
        <p:nvSpPr>
          <p:cNvPr id="2" name="标题 1"/>
          <p:cNvSpPr>
            <a:spLocks noGrp="1"/>
          </p:cNvSpPr>
          <p:nvPr>
            <p:ph type="title" hasCustomPrompt="1"/>
            <p:custDataLst>
              <p:tags r:id="rId4"/>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en-US" altLang="zh-CN"/>
              <a:t>Haga clic aqu</a:t>
            </a:r>
            <a:r>
              <a:rPr lang="en-US" altLang="en-US"/>
              <a:t>í</a:t>
            </a:r>
            <a:r>
              <a:rPr lang="en-US" altLang="zh-CN"/>
              <a:t> para editar el t</a:t>
            </a:r>
            <a:r>
              <a:rPr lang="en-US" altLang="en-US"/>
              <a:t>í</a:t>
            </a:r>
            <a:r>
              <a:rPr lang="en-US" altLang="zh-CN"/>
              <a:t>tulo</a:t>
            </a:r>
          </a:p>
        </p:txBody>
      </p:sp>
      <p:sp>
        <p:nvSpPr>
          <p:cNvPr id="7" name="文本占位符 6"/>
          <p:cNvSpPr>
            <a:spLocks noGrp="1"/>
          </p:cNvSpPr>
          <p:nvPr>
            <p:ph type="body" sz="quarter" idx="13" hasCustomPrompt="1"/>
            <p:custDataLst>
              <p:tags r:id="rId5"/>
            </p:custDataLst>
          </p:nvPr>
        </p:nvSpPr>
        <p:spPr>
          <a:xfrm>
            <a:off x="1309925" y="4298270"/>
            <a:ext cx="9799200" cy="471600"/>
          </a:xfrm>
        </p:spPr>
        <p:txBody>
          <a:bodyPr lIns="90000" tIns="46800" rIns="90000" bIns="46800">
            <a:normAutofit/>
          </a:bodyPr>
          <a:lstStyle>
            <a:lvl1pPr algn="ctr">
              <a:lnSpc>
                <a:spcPct val="110000"/>
              </a:lnSpc>
              <a:buNone/>
              <a:defRPr sz="2400" spc="200"/>
            </a:lvl1pPr>
          </a:lstStyle>
          <a:p>
            <a:pPr lvl="0"/>
            <a:r>
              <a:rPr lang="en-US" altLang="zh-CN" dirty="0"/>
              <a:t>Haga clic aqu</a:t>
            </a:r>
            <a:r>
              <a:rPr lang="en-US" altLang="en-US" dirty="0"/>
              <a:t>í</a:t>
            </a:r>
            <a:r>
              <a:rPr lang="en-US" altLang="zh-CN" dirty="0"/>
              <a:t> para editar el estilo de texto maestro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p:bg>
      <p:bgRef idx="1001">
        <a:schemeClr val="bg1"/>
      </p:bgRef>
    </p:bg>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95960" y="360000"/>
            <a:ext cx="10800000" cy="720000"/>
          </a:xfrm>
        </p:spPr>
        <p:txBody>
          <a:bodyPr wrap="square">
            <a:normAutofit/>
          </a:bodyPr>
          <a:lstStyle/>
          <a:p>
            <a:r>
              <a:rPr lang="zh-CN" altLang="en-US" dirty="0"/>
              <a:t>Click to edit Master title style</a:t>
            </a:r>
          </a:p>
        </p:txBody>
      </p:sp>
      <p:sp>
        <p:nvSpPr>
          <p:cNvPr id="3" name="内容占位符 2"/>
          <p:cNvSpPr>
            <a:spLocks noGrp="1"/>
          </p:cNvSpPr>
          <p:nvPr>
            <p:ph idx="1"/>
            <p:custDataLst>
              <p:tags r:id="rId2"/>
            </p:custDataLst>
          </p:nvPr>
        </p:nvSpPr>
        <p:spPr>
          <a:xfrm>
            <a:off x="695960" y="1301749"/>
            <a:ext cx="10800000" cy="4873625"/>
          </a:xfrm>
        </p:spPr>
        <p:txBody>
          <a:bodyPr wrap="square">
            <a:normAutofit/>
          </a:bodyPr>
          <a:lstStyle/>
          <a:p>
            <a:pPr lvl="0"/>
            <a:r>
              <a:rPr lang="zh-CN" altLang="en-US" dirty="0"/>
              <a:t>Click to edit Master text styles</a:t>
            </a:r>
          </a:p>
          <a:p>
            <a:pPr lvl="1"/>
            <a:r>
              <a:rPr lang="zh-CN" altLang="en-US" dirty="0"/>
              <a:t>Second level</a:t>
            </a:r>
          </a:p>
          <a:p>
            <a:pPr lvl="2"/>
            <a:r>
              <a:rPr lang="zh-CN" altLang="en-US" dirty="0"/>
              <a:t>Third level</a:t>
            </a:r>
          </a:p>
          <a:p>
            <a:pPr lvl="3"/>
            <a:r>
              <a:rPr lang="zh-CN" altLang="en-US" dirty="0"/>
              <a:t>Fourth level</a:t>
            </a:r>
          </a:p>
          <a:p>
            <a:pPr lvl="4"/>
            <a:r>
              <a:rPr lang="zh-CN" altLang="en-US" dirty="0"/>
              <a:t>Fifth level</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2026/8/16</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‹Nº›</a:t>
            </a:fld>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Contents">
    <p:bg>
      <p:bgRef idx="1001">
        <a:schemeClr val="bg1"/>
      </p:bgRef>
    </p:bg>
    <p:spTree>
      <p:nvGrpSpPr>
        <p:cNvPr id="1" name=""/>
        <p:cNvGrpSpPr/>
        <p:nvPr/>
      </p:nvGrpSpPr>
      <p:grpSpPr>
        <a:xfrm>
          <a:off x="0" y="0"/>
          <a:ext cx="0" cy="0"/>
          <a:chOff x="0" y="0"/>
          <a:chExt cx="0" cy="0"/>
        </a:xfrm>
      </p:grpSpPr>
      <p:sp>
        <p:nvSpPr>
          <p:cNvPr id="125" name="任意多边形: 形状 124"/>
          <p:cNvSpPr/>
          <p:nvPr>
            <p:custDataLst>
              <p:tags r:id="rId1"/>
            </p:custDataLst>
          </p:nvPr>
        </p:nvSpPr>
        <p:spPr>
          <a:xfrm>
            <a:off x="0" y="102641"/>
            <a:ext cx="1905906" cy="3780976"/>
          </a:xfrm>
          <a:custGeom>
            <a:avLst/>
            <a:gdLst>
              <a:gd name="connsiteX0" fmla="*/ 15418 w 1905906"/>
              <a:gd name="connsiteY0" fmla="*/ 0 h 3780976"/>
              <a:gd name="connsiteX1" fmla="*/ 1905906 w 1905906"/>
              <a:gd name="connsiteY1" fmla="*/ 1890488 h 3780976"/>
              <a:gd name="connsiteX2" fmla="*/ 15418 w 1905906"/>
              <a:gd name="connsiteY2" fmla="*/ 3780976 h 3780976"/>
              <a:gd name="connsiteX3" fmla="*/ 0 w 1905906"/>
              <a:gd name="connsiteY3" fmla="*/ 3780198 h 3780976"/>
              <a:gd name="connsiteX4" fmla="*/ 0 w 1905906"/>
              <a:gd name="connsiteY4" fmla="*/ 779 h 37809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906" h="3780976">
                <a:moveTo>
                  <a:pt x="15418" y="0"/>
                </a:moveTo>
                <a:cubicBezTo>
                  <a:pt x="1059506" y="0"/>
                  <a:pt x="1905906" y="846400"/>
                  <a:pt x="1905906" y="1890488"/>
                </a:cubicBezTo>
                <a:cubicBezTo>
                  <a:pt x="1905906" y="2934576"/>
                  <a:pt x="1059506" y="3780976"/>
                  <a:pt x="15418" y="3780976"/>
                </a:cubicBezTo>
                <a:lnTo>
                  <a:pt x="0" y="3780198"/>
                </a:lnTo>
                <a:lnTo>
                  <a:pt x="0" y="77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accent1"/>
              </a:solidFill>
              <a:latin typeface="+mn-ea"/>
            </a:endParaRPr>
          </a:p>
        </p:txBody>
      </p:sp>
      <p:sp>
        <p:nvSpPr>
          <p:cNvPr id="126" name="任意多边形: 形状 125"/>
          <p:cNvSpPr/>
          <p:nvPr>
            <p:custDataLst>
              <p:tags r:id="rId2"/>
            </p:custDataLst>
          </p:nvPr>
        </p:nvSpPr>
        <p:spPr>
          <a:xfrm>
            <a:off x="0" y="829090"/>
            <a:ext cx="1179457" cy="2328078"/>
          </a:xfrm>
          <a:custGeom>
            <a:avLst/>
            <a:gdLst>
              <a:gd name="connsiteX0" fmla="*/ 15418 w 1179457"/>
              <a:gd name="connsiteY0" fmla="*/ 0 h 2328078"/>
              <a:gd name="connsiteX1" fmla="*/ 1179457 w 1179457"/>
              <a:gd name="connsiteY1" fmla="*/ 1164039 h 2328078"/>
              <a:gd name="connsiteX2" fmla="*/ 15418 w 1179457"/>
              <a:gd name="connsiteY2" fmla="*/ 2328078 h 2328078"/>
              <a:gd name="connsiteX3" fmla="*/ 0 w 1179457"/>
              <a:gd name="connsiteY3" fmla="*/ 2327300 h 2328078"/>
              <a:gd name="connsiteX4" fmla="*/ 0 w 1179457"/>
              <a:gd name="connsiteY4" fmla="*/ 779 h 2328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9457" h="2328078">
                <a:moveTo>
                  <a:pt x="15418" y="0"/>
                </a:moveTo>
                <a:cubicBezTo>
                  <a:pt x="658299" y="0"/>
                  <a:pt x="1179457" y="521158"/>
                  <a:pt x="1179457" y="1164039"/>
                </a:cubicBezTo>
                <a:cubicBezTo>
                  <a:pt x="1179457" y="1806920"/>
                  <a:pt x="658299" y="2328078"/>
                  <a:pt x="15418" y="2328078"/>
                </a:cubicBezTo>
                <a:lnTo>
                  <a:pt x="0" y="2327300"/>
                </a:lnTo>
                <a:lnTo>
                  <a:pt x="0" y="779"/>
                </a:lnTo>
                <a:close/>
              </a:path>
            </a:pathLst>
          </a:custGeom>
          <a:solidFill>
            <a:schemeClr val="accent1">
              <a:lumMod val="59794"/>
              <a:lumOff val="4020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mn-ea"/>
            </a:endParaRPr>
          </a:p>
        </p:txBody>
      </p:sp>
      <p:sp>
        <p:nvSpPr>
          <p:cNvPr id="61" name="矩形 60"/>
          <p:cNvSpPr/>
          <p:nvPr>
            <p:custDataLst>
              <p:tags r:id="rId3"/>
            </p:custDataLst>
          </p:nvPr>
        </p:nvSpPr>
        <p:spPr>
          <a:xfrm>
            <a:off x="0" y="6448149"/>
            <a:ext cx="12192000" cy="4098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FFFFFF"/>
              </a:solidFill>
              <a:effectLst/>
              <a:uLnTx/>
              <a:uFillTx/>
              <a:latin typeface="+mn-ea"/>
              <a:cs typeface="+mn-cs"/>
            </a:endParaRPr>
          </a:p>
        </p:txBody>
      </p:sp>
      <p:sp>
        <p:nvSpPr>
          <p:cNvPr id="124" name="任意多边形: 形状 123"/>
          <p:cNvSpPr/>
          <p:nvPr>
            <p:custDataLst>
              <p:tags r:id="rId4"/>
            </p:custDataLst>
          </p:nvPr>
        </p:nvSpPr>
        <p:spPr>
          <a:xfrm>
            <a:off x="0" y="1"/>
            <a:ext cx="3633032" cy="2644231"/>
          </a:xfrm>
          <a:custGeom>
            <a:avLst/>
            <a:gdLst>
              <a:gd name="connsiteX0" fmla="*/ 0 w 3633032"/>
              <a:gd name="connsiteY0" fmla="*/ 0 h 2644231"/>
              <a:gd name="connsiteX1" fmla="*/ 3633032 w 3633032"/>
              <a:gd name="connsiteY1" fmla="*/ 0 h 2644231"/>
              <a:gd name="connsiteX2" fmla="*/ 3541779 w 3633032"/>
              <a:gd name="connsiteY2" fmla="*/ 249320 h 2644231"/>
              <a:gd name="connsiteX3" fmla="*/ 127814 w 3633032"/>
              <a:gd name="connsiteY3" fmla="*/ 2640999 h 2644231"/>
              <a:gd name="connsiteX4" fmla="*/ 0 w 3633032"/>
              <a:gd name="connsiteY4" fmla="*/ 2644231 h 26442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33032" h="2644231">
                <a:moveTo>
                  <a:pt x="0" y="0"/>
                </a:moveTo>
                <a:lnTo>
                  <a:pt x="3633032" y="0"/>
                </a:lnTo>
                <a:lnTo>
                  <a:pt x="3541779" y="249320"/>
                </a:lnTo>
                <a:cubicBezTo>
                  <a:pt x="2970861" y="1599123"/>
                  <a:pt x="1666204" y="2563018"/>
                  <a:pt x="127814" y="2640999"/>
                </a:cubicBezTo>
                <a:lnTo>
                  <a:pt x="0" y="2644231"/>
                </a:lnTo>
                <a:close/>
              </a:path>
            </a:pathLst>
          </a:custGeom>
          <a:solidFill>
            <a:schemeClr val="bg1"/>
          </a:solidFill>
          <a:ln>
            <a:noFill/>
          </a:ln>
          <a:effectLst>
            <a:outerShdw blurRad="101600" dist="50800" dir="2700000" algn="tl" rotWithShape="0">
              <a:schemeClr val="accent6">
                <a:lumMod val="6368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FFFFFF"/>
              </a:solidFill>
              <a:effectLst/>
              <a:uLnTx/>
              <a:uFillTx/>
              <a:latin typeface="+mn-ea"/>
              <a:cs typeface="+mn-cs"/>
            </a:endParaRPr>
          </a:p>
        </p:txBody>
      </p:sp>
      <p:sp>
        <p:nvSpPr>
          <p:cNvPr id="58" name="箭头: V 形 57"/>
          <p:cNvSpPr/>
          <p:nvPr>
            <p:custDataLst>
              <p:tags r:id="rId5"/>
            </p:custDataLst>
          </p:nvPr>
        </p:nvSpPr>
        <p:spPr>
          <a:xfrm>
            <a:off x="11174095" y="6607175"/>
            <a:ext cx="106680" cy="92075"/>
          </a:xfrm>
          <a:prstGeom prst="chevron">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62" name="箭头: V 形 61"/>
          <p:cNvSpPr/>
          <p:nvPr>
            <p:custDataLst>
              <p:tags r:id="rId6"/>
            </p:custDataLst>
          </p:nvPr>
        </p:nvSpPr>
        <p:spPr>
          <a:xfrm>
            <a:off x="11296650" y="6607175"/>
            <a:ext cx="106680" cy="92075"/>
          </a:xfrm>
          <a:prstGeom prst="chevron">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67" name="箭头: V 形 66"/>
          <p:cNvSpPr/>
          <p:nvPr>
            <p:custDataLst>
              <p:tags r:id="rId7"/>
            </p:custDataLst>
          </p:nvPr>
        </p:nvSpPr>
        <p:spPr>
          <a:xfrm>
            <a:off x="11412220" y="6607175"/>
            <a:ext cx="106680" cy="92075"/>
          </a:xfrm>
          <a:prstGeom prst="chevron">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5" name="标题 1"/>
          <p:cNvSpPr>
            <a:spLocks noGrp="1"/>
          </p:cNvSpPr>
          <p:nvPr userDrawn="1">
            <p:ph type="title" hasCustomPrompt="1"/>
            <p:custDataLst>
              <p:tags r:id="rId8"/>
            </p:custDataLst>
          </p:nvPr>
        </p:nvSpPr>
        <p:spPr>
          <a:xfrm>
            <a:off x="5107123" y="1014780"/>
            <a:ext cx="1977755" cy="1081088"/>
          </a:xfrm>
        </p:spPr>
        <p:txBody>
          <a:bodyPr wrap="square" anchor="b">
            <a:normAutofit/>
          </a:bodyPr>
          <a:lstStyle>
            <a:lvl1pPr algn="ctr">
              <a:defRPr kumimoji="0" lang="zh-CN" altLang="en-US" sz="6000" b="1" i="0" u="none" strike="noStrike" kern="1200" cap="none" spc="0" normalizeH="0" baseline="0" noProof="1" dirty="0">
                <a:solidFill>
                  <a:schemeClr val="accent1"/>
                </a:solidFill>
                <a:latin typeface="+mj-ea"/>
                <a:ea typeface="+mj-ea"/>
                <a:cs typeface="+mn-cs"/>
              </a:defRPr>
            </a:lvl1pPr>
          </a:lstStyle>
          <a:p>
            <a:r>
              <a:rPr lang="zh-CN" altLang="en-US" dirty="0"/>
              <a:t>Title</a:t>
            </a:r>
          </a:p>
        </p:txBody>
      </p:sp>
      <p:sp>
        <p:nvSpPr>
          <p:cNvPr id="9" name="灯片编号占位符 5"/>
          <p:cNvSpPr>
            <a:spLocks noGrp="1"/>
          </p:cNvSpPr>
          <p:nvPr userDrawn="1">
            <p:ph type="sldNum" sz="quarter" idx="12"/>
            <p:custDataLst>
              <p:tags r:id="rId9"/>
            </p:custDataLst>
          </p:nvPr>
        </p:nvSpPr>
        <p:spPr/>
        <p:txBody>
          <a:bodyPr wrap="square">
            <a:normAutofit/>
          </a:bodyPr>
          <a:lstStyle>
            <a:lvl1pPr>
              <a:defRPr>
                <a:latin typeface="+mn-ea"/>
                <a:ea typeface="+mn-ea"/>
              </a:defRPr>
            </a:lvl1pPr>
          </a:lstStyle>
          <a:p>
            <a:fld id="{BE5F26B5-172A-4DC2-B0B7-181CFC56B87C}" type="slidenum">
              <a:rPr lang="zh-CN" altLang="en-US" smtClean="0"/>
              <a:t>‹Nº›</a:t>
            </a:fld>
            <a:endParaRPr lang="zh-CN" altLang="en-US"/>
          </a:p>
        </p:txBody>
      </p:sp>
      <p:sp>
        <p:nvSpPr>
          <p:cNvPr id="8" name="页脚占位符 4"/>
          <p:cNvSpPr>
            <a:spLocks noGrp="1"/>
          </p:cNvSpPr>
          <p:nvPr userDrawn="1">
            <p:ph type="ftr" sz="quarter" idx="11"/>
            <p:custDataLst>
              <p:tags r:id="rId10"/>
            </p:custDataLst>
          </p:nvPr>
        </p:nvSpPr>
        <p:spPr/>
        <p:txBody>
          <a:bodyPr/>
          <a:lstStyle>
            <a:lvl1pPr>
              <a:defRPr>
                <a:latin typeface="+mn-ea"/>
                <a:ea typeface="+mn-ea"/>
              </a:defRPr>
            </a:lvl1pPr>
          </a:lstStyle>
          <a:p>
            <a:endParaRPr lang="zh-CN" altLang="en-US"/>
          </a:p>
        </p:txBody>
      </p:sp>
      <p:sp>
        <p:nvSpPr>
          <p:cNvPr id="7" name="日期占位符 3"/>
          <p:cNvSpPr>
            <a:spLocks noGrp="1"/>
          </p:cNvSpPr>
          <p:nvPr userDrawn="1">
            <p:ph type="dt" sz="half" idx="10"/>
            <p:custDataLst>
              <p:tags r:id="rId11"/>
            </p:custDataLst>
          </p:nvPr>
        </p:nvSpPr>
        <p:spPr/>
        <p:txBody>
          <a:bodyPr wrap="square">
            <a:normAutofit/>
          </a:bodyPr>
          <a:lstStyle>
            <a:lvl1pPr>
              <a:defRPr>
                <a:latin typeface="+mn-ea"/>
                <a:ea typeface="+mn-ea"/>
              </a:defRPr>
            </a:lvl1pPr>
          </a:lstStyle>
          <a:p>
            <a:fld id="{5592522B-0F24-4480-B9DD-A9474A6880D6}" type="datetimeFigureOut">
              <a:rPr lang="zh-CN" altLang="en-US" smtClean="0"/>
              <a:t>2026/8/16</a:t>
            </a:fld>
            <a:endParaRPr lang="zh-CN" altLang="en-US"/>
          </a:p>
        </p:txBody>
      </p:sp>
      <p:pic>
        <p:nvPicPr>
          <p:cNvPr id="2" name="图片 1" descr="图片2"/>
          <p:cNvPicPr>
            <a:picLocks noChangeAspect="1"/>
          </p:cNvPicPr>
          <p:nvPr userDrawn="1">
            <p:custDataLst>
              <p:tags r:id="rId12"/>
            </p:custDataLst>
          </p:nvPr>
        </p:nvPicPr>
        <p:blipFill>
          <a:blip r:embed="rId15"/>
          <a:stretch>
            <a:fillRect/>
          </a:stretch>
        </p:blipFill>
        <p:spPr>
          <a:xfrm>
            <a:off x="0" y="0"/>
            <a:ext cx="3554095" cy="2578735"/>
          </a:xfrm>
          <a:prstGeom prst="rect">
            <a:avLst/>
          </a:prstGeom>
        </p:spPr>
      </p:pic>
      <p:sp>
        <p:nvSpPr>
          <p:cNvPr id="10" name="任意多边形: 形状 9"/>
          <p:cNvSpPr/>
          <p:nvPr userDrawn="1">
            <p:custDataLst>
              <p:tags r:id="rId13"/>
            </p:custDataLst>
          </p:nvPr>
        </p:nvSpPr>
        <p:spPr>
          <a:xfrm>
            <a:off x="120000" y="79200"/>
            <a:ext cx="3404870" cy="2440305"/>
          </a:xfrm>
          <a:custGeom>
            <a:avLst/>
            <a:gdLst>
              <a:gd name="connsiteX0" fmla="*/ 0 w 5362"/>
              <a:gd name="connsiteY0" fmla="*/ 0 h 3843"/>
              <a:gd name="connsiteX1" fmla="*/ 5362 w 5362"/>
              <a:gd name="connsiteY1" fmla="*/ 0 h 3843"/>
              <a:gd name="connsiteX2" fmla="*/ 0 w 5362"/>
              <a:gd name="connsiteY2" fmla="*/ 3843 h 3843"/>
              <a:gd name="connsiteX3" fmla="*/ 0 w 5362"/>
              <a:gd name="connsiteY3" fmla="*/ 0 h 3843"/>
            </a:gdLst>
            <a:ahLst/>
            <a:cxnLst>
              <a:cxn ang="0">
                <a:pos x="connsiteX0" y="connsiteY0"/>
              </a:cxn>
              <a:cxn ang="0">
                <a:pos x="connsiteX1" y="connsiteY1"/>
              </a:cxn>
              <a:cxn ang="0">
                <a:pos x="connsiteX2" y="connsiteY2"/>
              </a:cxn>
              <a:cxn ang="0">
                <a:pos x="connsiteX3" y="connsiteY3"/>
              </a:cxn>
            </a:cxnLst>
            <a:rect l="l" t="t" r="r" b="b"/>
            <a:pathLst>
              <a:path w="5362" h="3843">
                <a:moveTo>
                  <a:pt x="0" y="0"/>
                </a:moveTo>
                <a:lnTo>
                  <a:pt x="5362" y="0"/>
                </a:lnTo>
                <a:cubicBezTo>
                  <a:pt x="4932" y="1246"/>
                  <a:pt x="3532" y="3621"/>
                  <a:pt x="0" y="3843"/>
                </a:cubicBezTo>
                <a:lnTo>
                  <a:pt x="0" y="0"/>
                </a:lnTo>
                <a:close/>
              </a:path>
            </a:pathLst>
          </a:custGeom>
          <a:solidFill>
            <a:schemeClr val="bg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zh-CN" altLang="en-US">
              <a:latin typeface="+mn-ea"/>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1"/>
      </p:bgRef>
    </p:bg>
    <p:spTree>
      <p:nvGrpSpPr>
        <p:cNvPr id="1" name=""/>
        <p:cNvGrpSpPr/>
        <p:nvPr/>
      </p:nvGrpSpPr>
      <p:grpSpPr>
        <a:xfrm>
          <a:off x="0" y="0"/>
          <a:ext cx="0" cy="0"/>
          <a:chOff x="0" y="0"/>
          <a:chExt cx="0" cy="0"/>
        </a:xfrm>
      </p:grpSpPr>
      <p:sp>
        <p:nvSpPr>
          <p:cNvPr id="3" name="内容占位符 2"/>
          <p:cNvSpPr>
            <a:spLocks noGrp="1"/>
          </p:cNvSpPr>
          <p:nvPr>
            <p:ph sz="half" idx="1"/>
            <p:custDataLst>
              <p:tags r:id="rId1"/>
            </p:custDataLst>
          </p:nvPr>
        </p:nvSpPr>
        <p:spPr>
          <a:xfrm>
            <a:off x="695960" y="1301750"/>
            <a:ext cx="5323840" cy="4875850"/>
          </a:xfrm>
        </p:spPr>
        <p:txBody>
          <a:bodyPr/>
          <a:lstStyle/>
          <a:p>
            <a:pPr lvl="0"/>
            <a:r>
              <a:rPr lang="zh-CN" altLang="en-US"/>
              <a:t>Click to edit Master text styles</a:t>
            </a:r>
          </a:p>
          <a:p>
            <a:pPr lvl="1"/>
            <a:r>
              <a:rPr lang="zh-CN" altLang="en-US"/>
              <a:t>Second level</a:t>
            </a:r>
          </a:p>
          <a:p>
            <a:pPr lvl="2"/>
            <a:r>
              <a:rPr lang="zh-CN" altLang="en-US"/>
              <a:t>Third level</a:t>
            </a:r>
          </a:p>
          <a:p>
            <a:pPr lvl="3"/>
            <a:r>
              <a:rPr lang="zh-CN" altLang="en-US"/>
              <a:t>Fourth level</a:t>
            </a:r>
          </a:p>
          <a:p>
            <a:pPr lvl="4"/>
            <a:r>
              <a:rPr lang="zh-CN" altLang="en-US"/>
              <a:t>Fifth level</a:t>
            </a:r>
          </a:p>
        </p:txBody>
      </p:sp>
      <p:sp>
        <p:nvSpPr>
          <p:cNvPr id="4" name="内容占位符 3"/>
          <p:cNvSpPr>
            <a:spLocks noGrp="1"/>
          </p:cNvSpPr>
          <p:nvPr>
            <p:ph sz="half" idx="2"/>
            <p:custDataLst>
              <p:tags r:id="rId2"/>
            </p:custDataLst>
          </p:nvPr>
        </p:nvSpPr>
        <p:spPr>
          <a:xfrm>
            <a:off x="6172200" y="1301750"/>
            <a:ext cx="5323840" cy="4875850"/>
          </a:xfrm>
        </p:spPr>
        <p:txBody>
          <a:bodyPr/>
          <a:lstStyle/>
          <a:p>
            <a:pPr lvl="0"/>
            <a:r>
              <a:rPr lang="zh-CN" altLang="en-US"/>
              <a:t>Click to edit Master text styles</a:t>
            </a:r>
          </a:p>
          <a:p>
            <a:pPr lvl="1"/>
            <a:r>
              <a:rPr lang="zh-CN" altLang="en-US"/>
              <a:t>Second level</a:t>
            </a:r>
          </a:p>
          <a:p>
            <a:pPr lvl="2"/>
            <a:r>
              <a:rPr lang="zh-CN" altLang="en-US"/>
              <a:t>Third level</a:t>
            </a:r>
          </a:p>
          <a:p>
            <a:pPr lvl="3"/>
            <a:r>
              <a:rPr lang="zh-CN" altLang="en-US"/>
              <a:t>Fourth level</a:t>
            </a:r>
          </a:p>
          <a:p>
            <a:pPr lvl="4"/>
            <a:r>
              <a:rPr lang="zh-CN" altLang="en-US"/>
              <a:t>Fifth level</a:t>
            </a:r>
          </a:p>
        </p:txBody>
      </p:sp>
      <p:sp>
        <p:nvSpPr>
          <p:cNvPr id="5" name="日期占位符 4"/>
          <p:cNvSpPr>
            <a:spLocks noGrp="1"/>
          </p:cNvSpPr>
          <p:nvPr>
            <p:ph type="dt" sz="half" idx="10"/>
            <p:custDataLst>
              <p:tags r:id="rId3"/>
            </p:custDataLst>
          </p:nvPr>
        </p:nvSpPr>
        <p:spPr/>
        <p:txBody>
          <a:bodyPr/>
          <a:lstStyle/>
          <a:p>
            <a:fld id="{760FBDFE-C587-4B4C-A407-44438C67B59E}" type="datetimeFigureOut">
              <a:rPr lang="zh-CN" altLang="en-US" smtClean="0"/>
              <a:t>2026/8/16</a:t>
            </a:fld>
            <a:endParaRPr lang="zh-CN" altLang="en-US"/>
          </a:p>
        </p:txBody>
      </p:sp>
      <p:sp>
        <p:nvSpPr>
          <p:cNvPr id="6" name="页脚占位符 5"/>
          <p:cNvSpPr>
            <a:spLocks noGrp="1"/>
          </p:cNvSpPr>
          <p:nvPr>
            <p:ph type="ftr" sz="quarter" idx="11"/>
            <p:custDataLst>
              <p:tags r:id="rId4"/>
            </p:custDataLst>
          </p:nvPr>
        </p:nvSpPr>
        <p:spPr/>
        <p:txBody>
          <a:bodyPr/>
          <a:lstStyle/>
          <a:p>
            <a:endParaRPr lang="zh-CN" altLang="en-US"/>
          </a:p>
        </p:txBody>
      </p:sp>
      <p:sp>
        <p:nvSpPr>
          <p:cNvPr id="7" name="灯片编号占位符 6"/>
          <p:cNvSpPr>
            <a:spLocks noGrp="1"/>
          </p:cNvSpPr>
          <p:nvPr>
            <p:ph type="sldNum" sz="quarter" idx="12"/>
            <p:custDataLst>
              <p:tags r:id="rId5"/>
            </p:custDataLst>
          </p:nvPr>
        </p:nvSpPr>
        <p:spPr/>
        <p:txBody>
          <a:bodyPr/>
          <a:lstStyle/>
          <a:p>
            <a:fld id="{49AE70B2-8BF9-45C0-BB95-33D1B9D3A854}" type="slidenum">
              <a:rPr lang="zh-CN" altLang="en-US" smtClean="0"/>
              <a:t>‹Nº›</a:t>
            </a:fld>
            <a:endParaRPr lang="zh-CN" altLang="en-US"/>
          </a:p>
        </p:txBody>
      </p:sp>
      <p:sp>
        <p:nvSpPr>
          <p:cNvPr id="8" name="标题 1"/>
          <p:cNvSpPr>
            <a:spLocks noGrp="1"/>
          </p:cNvSpPr>
          <p:nvPr>
            <p:ph type="title"/>
            <p:custDataLst>
              <p:tags r:id="rId6"/>
            </p:custDataLst>
          </p:nvPr>
        </p:nvSpPr>
        <p:spPr/>
        <p:txBody>
          <a:bodyPr/>
          <a:lstStyle/>
          <a:p>
            <a:r>
              <a:rPr lang="zh-CN" alt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文本占位符 2"/>
          <p:cNvSpPr>
            <a:spLocks noGrp="1"/>
          </p:cNvSpPr>
          <p:nvPr>
            <p:ph type="body" idx="1"/>
            <p:custDataLst>
              <p:tags r:id="rId1"/>
            </p:custDataLst>
          </p:nvPr>
        </p:nvSpPr>
        <p:spPr>
          <a:xfrm>
            <a:off x="695960" y="1301750"/>
            <a:ext cx="5323840" cy="411303"/>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Click to edit Master text styles</a:t>
            </a:r>
          </a:p>
        </p:txBody>
      </p:sp>
      <p:sp>
        <p:nvSpPr>
          <p:cNvPr id="4" name="内容占位符 3"/>
          <p:cNvSpPr>
            <a:spLocks noGrp="1"/>
          </p:cNvSpPr>
          <p:nvPr>
            <p:ph sz="half" idx="2"/>
            <p:custDataLst>
              <p:tags r:id="rId2"/>
            </p:custDataLst>
          </p:nvPr>
        </p:nvSpPr>
        <p:spPr>
          <a:xfrm>
            <a:off x="695960" y="1875099"/>
            <a:ext cx="5323840" cy="4300276"/>
          </a:xfrm>
        </p:spPr>
        <p:txBody>
          <a:bodyPr/>
          <a:lstStyle/>
          <a:p>
            <a:pPr lvl="0"/>
            <a:r>
              <a:rPr lang="zh-CN" altLang="en-US"/>
              <a:t>Click to edit Master text styles</a:t>
            </a:r>
          </a:p>
          <a:p>
            <a:pPr lvl="1"/>
            <a:r>
              <a:rPr lang="zh-CN" altLang="en-US"/>
              <a:t>Second level</a:t>
            </a:r>
          </a:p>
          <a:p>
            <a:pPr lvl="2"/>
            <a:r>
              <a:rPr lang="zh-CN" altLang="en-US"/>
              <a:t>Third level</a:t>
            </a:r>
          </a:p>
          <a:p>
            <a:pPr lvl="3"/>
            <a:r>
              <a:rPr lang="zh-CN" altLang="en-US"/>
              <a:t>Fourth level</a:t>
            </a:r>
          </a:p>
          <a:p>
            <a:pPr lvl="4"/>
            <a:r>
              <a:rPr lang="zh-CN" altLang="en-US"/>
              <a:t>Fifth level</a:t>
            </a:r>
          </a:p>
        </p:txBody>
      </p:sp>
      <p:sp>
        <p:nvSpPr>
          <p:cNvPr id="5" name="文本占位符 4"/>
          <p:cNvSpPr>
            <a:spLocks noGrp="1"/>
          </p:cNvSpPr>
          <p:nvPr>
            <p:ph type="body" sz="quarter" idx="3"/>
            <p:custDataLst>
              <p:tags r:id="rId3"/>
            </p:custDataLst>
          </p:nvPr>
        </p:nvSpPr>
        <p:spPr>
          <a:xfrm>
            <a:off x="6172200" y="1301750"/>
            <a:ext cx="5323840" cy="411303"/>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Click to edit Master text styles</a:t>
            </a:r>
          </a:p>
        </p:txBody>
      </p:sp>
      <p:sp>
        <p:nvSpPr>
          <p:cNvPr id="6" name="内容占位符 5"/>
          <p:cNvSpPr>
            <a:spLocks noGrp="1"/>
          </p:cNvSpPr>
          <p:nvPr>
            <p:ph sz="quarter" idx="4"/>
            <p:custDataLst>
              <p:tags r:id="rId4"/>
            </p:custDataLst>
          </p:nvPr>
        </p:nvSpPr>
        <p:spPr>
          <a:xfrm>
            <a:off x="6172200" y="1875099"/>
            <a:ext cx="5323840" cy="4300276"/>
          </a:xfrm>
        </p:spPr>
        <p:txBody>
          <a:bodyPr/>
          <a:lstStyle/>
          <a:p>
            <a:pPr lvl="0"/>
            <a:r>
              <a:rPr lang="zh-CN" altLang="en-US"/>
              <a:t>Click to edit Master text styles</a:t>
            </a:r>
          </a:p>
          <a:p>
            <a:pPr lvl="1"/>
            <a:r>
              <a:rPr lang="zh-CN" altLang="en-US"/>
              <a:t>Second level</a:t>
            </a:r>
          </a:p>
          <a:p>
            <a:pPr lvl="2"/>
            <a:r>
              <a:rPr lang="zh-CN" altLang="en-US"/>
              <a:t>Third level</a:t>
            </a:r>
          </a:p>
          <a:p>
            <a:pPr lvl="3"/>
            <a:r>
              <a:rPr lang="zh-CN" altLang="en-US"/>
              <a:t>Fourth level</a:t>
            </a:r>
          </a:p>
          <a:p>
            <a:pPr lvl="4"/>
            <a:r>
              <a:rPr lang="zh-CN" altLang="en-US"/>
              <a:t>Fifth level</a:t>
            </a:r>
          </a:p>
        </p:txBody>
      </p:sp>
      <p:sp>
        <p:nvSpPr>
          <p:cNvPr id="7" name="日期占位符 6"/>
          <p:cNvSpPr>
            <a:spLocks noGrp="1"/>
          </p:cNvSpPr>
          <p:nvPr>
            <p:ph type="dt" sz="half" idx="10"/>
            <p:custDataLst>
              <p:tags r:id="rId5"/>
            </p:custDataLst>
          </p:nvPr>
        </p:nvSpPr>
        <p:spPr/>
        <p:txBody>
          <a:bodyPr/>
          <a:lstStyle/>
          <a:p>
            <a:fld id="{760FBDFE-C587-4B4C-A407-44438C67B59E}" type="datetimeFigureOut">
              <a:rPr lang="zh-CN" altLang="en-US" smtClean="0"/>
              <a:t>2026/8/16</a:t>
            </a:fld>
            <a:endParaRPr lang="zh-CN" altLang="en-US"/>
          </a:p>
        </p:txBody>
      </p:sp>
      <p:sp>
        <p:nvSpPr>
          <p:cNvPr id="8" name="页脚占位符 7"/>
          <p:cNvSpPr>
            <a:spLocks noGrp="1"/>
          </p:cNvSpPr>
          <p:nvPr>
            <p:ph type="ftr" sz="quarter" idx="11"/>
            <p:custDataLst>
              <p:tags r:id="rId6"/>
            </p:custDataLst>
          </p:nvPr>
        </p:nvSpPr>
        <p:spPr/>
        <p:txBody>
          <a:bodyPr/>
          <a:lstStyle/>
          <a:p>
            <a:endParaRPr lang="zh-CN" altLang="en-US"/>
          </a:p>
        </p:txBody>
      </p:sp>
      <p:sp>
        <p:nvSpPr>
          <p:cNvPr id="9" name="灯片编号占位符 8"/>
          <p:cNvSpPr>
            <a:spLocks noGrp="1"/>
          </p:cNvSpPr>
          <p:nvPr>
            <p:ph type="sldNum" sz="quarter" idx="12"/>
            <p:custDataLst>
              <p:tags r:id="rId7"/>
            </p:custDataLst>
          </p:nvPr>
        </p:nvSpPr>
        <p:spPr/>
        <p:txBody>
          <a:bodyPr/>
          <a:lstStyle/>
          <a:p>
            <a:fld id="{49AE70B2-8BF9-45C0-BB95-33D1B9D3A854}" type="slidenum">
              <a:rPr lang="zh-CN" altLang="en-US" smtClean="0"/>
              <a:t>‹Nº›</a:t>
            </a:fld>
            <a:endParaRPr lang="zh-CN" altLang="en-US"/>
          </a:p>
        </p:txBody>
      </p:sp>
      <p:sp>
        <p:nvSpPr>
          <p:cNvPr id="10" name="标题 1"/>
          <p:cNvSpPr>
            <a:spLocks noGrp="1"/>
          </p:cNvSpPr>
          <p:nvPr>
            <p:ph type="title"/>
            <p:custDataLst>
              <p:tags r:id="rId8"/>
            </p:custDataLst>
          </p:nvPr>
        </p:nvSpPr>
        <p:spPr/>
        <p:txBody>
          <a:bodyPr/>
          <a:lstStyle/>
          <a:p>
            <a:r>
              <a:rPr lang="zh-CN" altLang="en-US"/>
              <a:t>Click to edit Master title style</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2026/8/16</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‹Nº›</a:t>
            </a:fld>
            <a:endParaRPr lang="zh-CN" altLang="en-US"/>
          </a:p>
        </p:txBody>
      </p:sp>
      <p:sp>
        <p:nvSpPr>
          <p:cNvPr id="6" name="标题 1"/>
          <p:cNvSpPr>
            <a:spLocks noGrp="1"/>
          </p:cNvSpPr>
          <p:nvPr>
            <p:ph type="title"/>
            <p:custDataLst>
              <p:tags r:id="rId4"/>
            </p:custDataLst>
          </p:nvPr>
        </p:nvSpPr>
        <p:spPr/>
        <p:txBody>
          <a:bodyPr/>
          <a:lstStyle/>
          <a:p>
            <a:r>
              <a:rPr lang="zh-CN" altLang="en-US"/>
              <a:t>Click to edit Master title style</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p:txBody>
          <a:bodyPr/>
          <a:lstStyle/>
          <a:p>
            <a:fld id="{760FBDFE-C587-4B4C-A407-44438C67B59E}" type="datetimeFigureOut">
              <a:rPr lang="zh-CN" altLang="en-US" smtClean="0"/>
              <a:t>2026/8/16</a:t>
            </a:fld>
            <a:endParaRPr lang="zh-CN" altLang="en-US"/>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a:lstStyle/>
          <a:p>
            <a:fld id="{49AE70B2-8BF9-45C0-BB95-33D1B9D3A854}" type="slidenum">
              <a:rPr lang="zh-CN" altLang="en-US" smtClean="0"/>
              <a:t>‹Nº›</a:t>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Content Only">
    <p:spTree>
      <p:nvGrpSpPr>
        <p:cNvPr id="1" name=""/>
        <p:cNvGrpSpPr/>
        <p:nvPr/>
      </p:nvGrpSpPr>
      <p:grpSpPr>
        <a:xfrm>
          <a:off x="0" y="0"/>
          <a:ext cx="0" cy="0"/>
          <a:chOff x="0" y="0"/>
          <a:chExt cx="0" cy="0"/>
        </a:xfrm>
      </p:grpSpPr>
      <p:sp>
        <p:nvSpPr>
          <p:cNvPr id="3" name="内容占位符 2"/>
          <p:cNvSpPr>
            <a:spLocks noGrp="1"/>
          </p:cNvSpPr>
          <p:nvPr>
            <p:ph idx="1"/>
            <p:custDataLst>
              <p:tags r:id="rId1"/>
            </p:custDataLst>
          </p:nvPr>
        </p:nvSpPr>
        <p:spPr>
          <a:xfrm>
            <a:off x="695960" y="360045"/>
            <a:ext cx="10801985" cy="5817870"/>
          </a:xfrm>
        </p:spPr>
        <p:txBody>
          <a:bodyPr/>
          <a:lstStyle/>
          <a:p>
            <a:pPr lvl="0"/>
            <a:r>
              <a:rPr lang="zh-CN" altLang="en-US"/>
              <a:t>Click to edit Master text styles</a:t>
            </a:r>
          </a:p>
          <a:p>
            <a:pPr lvl="1"/>
            <a:r>
              <a:rPr lang="zh-CN" altLang="en-US"/>
              <a:t>Second level</a:t>
            </a:r>
          </a:p>
          <a:p>
            <a:pPr lvl="2"/>
            <a:r>
              <a:rPr lang="zh-CN" altLang="en-US"/>
              <a:t>Third level</a:t>
            </a:r>
          </a:p>
          <a:p>
            <a:pPr lvl="3"/>
            <a:r>
              <a:rPr lang="zh-CN" altLang="en-US"/>
              <a:t>Fourth level</a:t>
            </a:r>
          </a:p>
          <a:p>
            <a:pPr lvl="4"/>
            <a:r>
              <a:rPr lang="zh-CN" altLang="en-US"/>
              <a:t>Fifth level</a:t>
            </a:r>
          </a:p>
        </p:txBody>
      </p:sp>
      <p:sp>
        <p:nvSpPr>
          <p:cNvPr id="4" name="日期占位符 3"/>
          <p:cNvSpPr>
            <a:spLocks noGrp="1"/>
          </p:cNvSpPr>
          <p:nvPr>
            <p:ph type="dt" sz="half" idx="10"/>
            <p:custDataLst>
              <p:tags r:id="rId2"/>
            </p:custDataLst>
          </p:nvPr>
        </p:nvSpPr>
        <p:spPr/>
        <p:txBody>
          <a:bodyPr/>
          <a:lstStyle/>
          <a:p>
            <a:fld id="{760FBDFE-C587-4B4C-A407-44438C67B59E}" type="datetimeFigureOut">
              <a:rPr lang="zh-CN" altLang="en-US" smtClean="0"/>
              <a:t>2026/8/16</a:t>
            </a:fld>
            <a:endParaRPr lang="zh-CN" altLang="en-US"/>
          </a:p>
        </p:txBody>
      </p:sp>
      <p:sp>
        <p:nvSpPr>
          <p:cNvPr id="5" name="页脚占位符 4"/>
          <p:cNvSpPr>
            <a:spLocks noGrp="1"/>
          </p:cNvSpPr>
          <p:nvPr>
            <p:ph type="ftr" sz="quarter" idx="11"/>
            <p:custDataLst>
              <p:tags r:id="rId3"/>
            </p:custDataLst>
          </p:nvPr>
        </p:nvSpPr>
        <p:spPr/>
        <p:txBody>
          <a:bodyPr/>
          <a:lstStyle/>
          <a:p>
            <a:endParaRPr lang="zh-CN" altLang="en-US"/>
          </a:p>
        </p:txBody>
      </p:sp>
      <p:sp>
        <p:nvSpPr>
          <p:cNvPr id="6" name="灯片编号占位符 5"/>
          <p:cNvSpPr>
            <a:spLocks noGrp="1"/>
          </p:cNvSpPr>
          <p:nvPr>
            <p:ph type="sldNum" sz="quarter" idx="12"/>
            <p:custDataLst>
              <p:tags r:id="rId4"/>
            </p:custDataLst>
          </p:nvPr>
        </p:nvSpPr>
        <p:spPr/>
        <p:txBody>
          <a:bodyPr/>
          <a:lstStyle/>
          <a:p>
            <a:fld id="{49AE70B2-8BF9-45C0-BB95-33D1B9D3A854}" type="slidenum">
              <a:rPr lang="zh-CN" altLang="en-US" smtClean="0"/>
              <a:t>‹Nº›</a:t>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Slide">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2026/8/16</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‹Nº›</a:t>
            </a:fld>
            <a:endParaRPr lang="zh-CN" altLang="en-US"/>
          </a:p>
        </p:txBody>
      </p:sp>
      <p:sp>
        <p:nvSpPr>
          <p:cNvPr id="6" name="Text Placeholder 5"/>
          <p:cNvSpPr>
            <a:spLocks noGrp="1"/>
          </p:cNvSpPr>
          <p:nvPr>
            <p:ph type="body" idx="13" hasCustomPrompt="1"/>
            <p:custDataLst>
              <p:tags r:id="rId4"/>
            </p:custDataLst>
          </p:nvPr>
        </p:nvSpPr>
        <p:spPr>
          <a:xfrm>
            <a:off x="695960" y="1301750"/>
            <a:ext cx="10799088" cy="405553"/>
          </a:xfrm>
        </p:spPr>
        <p:txBody>
          <a:bodyPr/>
          <a:lstStyle>
            <a:lvl5pPr>
              <a:buNone/>
              <a:defRPr/>
            </a:lvl5pPr>
          </a:lstStyle>
          <a:p>
            <a:pPr lvl="0"/>
            <a:r>
              <a:rPr lang="zh-CN" altLang="en-US"/>
              <a:t>Please Enter Your SubTitle Here</a:t>
            </a:r>
          </a:p>
        </p:txBody>
      </p:sp>
      <p:sp>
        <p:nvSpPr>
          <p:cNvPr id="7" name="标题 1"/>
          <p:cNvSpPr>
            <a:spLocks noGrp="1"/>
          </p:cNvSpPr>
          <p:nvPr>
            <p:ph type="title"/>
            <p:custDataLst>
              <p:tags r:id="rId5"/>
            </p:custDataLst>
          </p:nvPr>
        </p:nvSpPr>
        <p:spPr/>
        <p:txBody>
          <a:bodyPr/>
          <a:lstStyle/>
          <a:p>
            <a:r>
              <a:rPr lang="zh-CN" altLang="en-US"/>
              <a:t>Click to edit Master title style</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Cover_Slide_1_3">
    <p:spTree>
      <p:nvGrpSpPr>
        <p:cNvPr id="1" name=""/>
        <p:cNvGrpSpPr/>
        <p:nvPr/>
      </p:nvGrpSpPr>
      <p:grpSpPr>
        <a:xfrm>
          <a:off x="0" y="0"/>
          <a:ext cx="0" cy="0"/>
          <a:chOff x="0" y="0"/>
          <a:chExt cx="0" cy="0"/>
        </a:xfrm>
      </p:grpSpPr>
      <p:sp>
        <p:nvSpPr>
          <p:cNvPr id="66" name="矩形 65"/>
          <p:cNvSpPr/>
          <p:nvPr userDrawn="1">
            <p:custDataLst>
              <p:tags r:id="rId1"/>
            </p:custDataLst>
          </p:nvPr>
        </p:nvSpPr>
        <p:spPr>
          <a:xfrm>
            <a:off x="0" y="6508115"/>
            <a:ext cx="12192000" cy="3498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FFFFFF"/>
              </a:solidFill>
              <a:effectLst/>
              <a:uLnTx/>
              <a:uFillTx/>
              <a:latin typeface="+mn-ea"/>
              <a:cs typeface="+mn-cs"/>
            </a:endParaRPr>
          </a:p>
        </p:txBody>
      </p:sp>
      <p:sp>
        <p:nvSpPr>
          <p:cNvPr id="45" name="矩形 44"/>
          <p:cNvSpPr/>
          <p:nvPr userDrawn="1">
            <p:custDataLst>
              <p:tags r:id="rId2"/>
            </p:custDataLst>
          </p:nvPr>
        </p:nvSpPr>
        <p:spPr>
          <a:xfrm>
            <a:off x="7228205" y="4218305"/>
            <a:ext cx="1920875" cy="1920875"/>
          </a:xfrm>
          <a:prstGeom prst="rect">
            <a:avLst/>
          </a:prstGeom>
          <a:noFill/>
          <a:ln w="15875">
            <a:solidFill>
              <a:schemeClr val="accent1">
                <a:lumMod val="20000"/>
                <a:lumOff val="80000"/>
                <a:alpha val="6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7" name="直接连接符 46"/>
          <p:cNvCxnSpPr>
            <a:stCxn id="45" idx="0"/>
            <a:endCxn id="45" idx="2"/>
          </p:cNvCxnSpPr>
          <p:nvPr userDrawn="1">
            <p:custDataLst>
              <p:tags r:id="rId3"/>
            </p:custDataLst>
          </p:nvPr>
        </p:nvCxnSpPr>
        <p:spPr>
          <a:xfrm>
            <a:off x="8188325" y="4218305"/>
            <a:ext cx="0" cy="1920875"/>
          </a:xfrm>
          <a:prstGeom prst="line">
            <a:avLst/>
          </a:prstGeom>
          <a:ln w="15875">
            <a:solidFill>
              <a:schemeClr val="accent1">
                <a:lumMod val="20000"/>
                <a:lumOff val="80000"/>
                <a:alpha val="66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a:stCxn id="45" idx="1"/>
            <a:endCxn id="45" idx="3"/>
          </p:cNvCxnSpPr>
          <p:nvPr userDrawn="1">
            <p:custDataLst>
              <p:tags r:id="rId4"/>
            </p:custDataLst>
          </p:nvPr>
        </p:nvCxnSpPr>
        <p:spPr>
          <a:xfrm>
            <a:off x="7228205" y="5179060"/>
            <a:ext cx="1920875" cy="0"/>
          </a:xfrm>
          <a:prstGeom prst="line">
            <a:avLst/>
          </a:prstGeom>
          <a:ln w="15875">
            <a:solidFill>
              <a:schemeClr val="accent1">
                <a:lumMod val="20000"/>
                <a:lumOff val="80000"/>
                <a:alpha val="66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userDrawn="1">
            <p:custDataLst>
              <p:tags r:id="rId5"/>
            </p:custDataLst>
          </p:nvPr>
        </p:nvCxnSpPr>
        <p:spPr>
          <a:xfrm>
            <a:off x="7695565" y="4218305"/>
            <a:ext cx="0" cy="1920875"/>
          </a:xfrm>
          <a:prstGeom prst="line">
            <a:avLst/>
          </a:prstGeom>
          <a:ln w="15875">
            <a:solidFill>
              <a:schemeClr val="accent1">
                <a:lumMod val="20000"/>
                <a:lumOff val="80000"/>
                <a:alpha val="66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userDrawn="1">
            <p:custDataLst>
              <p:tags r:id="rId6"/>
            </p:custDataLst>
          </p:nvPr>
        </p:nvCxnSpPr>
        <p:spPr>
          <a:xfrm>
            <a:off x="8672830" y="4218305"/>
            <a:ext cx="0" cy="1920875"/>
          </a:xfrm>
          <a:prstGeom prst="line">
            <a:avLst/>
          </a:prstGeom>
          <a:ln w="15875">
            <a:solidFill>
              <a:schemeClr val="accent1">
                <a:lumMod val="20000"/>
                <a:lumOff val="80000"/>
                <a:alpha val="66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userDrawn="1">
            <p:custDataLst>
              <p:tags r:id="rId7"/>
            </p:custDataLst>
          </p:nvPr>
        </p:nvCxnSpPr>
        <p:spPr>
          <a:xfrm>
            <a:off x="7228205" y="5673090"/>
            <a:ext cx="1920875" cy="0"/>
          </a:xfrm>
          <a:prstGeom prst="line">
            <a:avLst/>
          </a:prstGeom>
          <a:ln w="15875">
            <a:solidFill>
              <a:schemeClr val="accent1">
                <a:lumMod val="20000"/>
                <a:lumOff val="80000"/>
                <a:alpha val="66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userDrawn="1">
            <p:custDataLst>
              <p:tags r:id="rId8"/>
            </p:custDataLst>
          </p:nvPr>
        </p:nvCxnSpPr>
        <p:spPr>
          <a:xfrm>
            <a:off x="7228205" y="4709160"/>
            <a:ext cx="1920875" cy="0"/>
          </a:xfrm>
          <a:prstGeom prst="line">
            <a:avLst/>
          </a:prstGeom>
          <a:ln w="15875">
            <a:solidFill>
              <a:schemeClr val="accent1">
                <a:lumMod val="20000"/>
                <a:lumOff val="80000"/>
                <a:alpha val="66000"/>
              </a:schemeClr>
            </a:solidFill>
          </a:ln>
        </p:spPr>
        <p:style>
          <a:lnRef idx="1">
            <a:schemeClr val="accent1"/>
          </a:lnRef>
          <a:fillRef idx="0">
            <a:schemeClr val="accent1"/>
          </a:fillRef>
          <a:effectRef idx="0">
            <a:schemeClr val="accent1"/>
          </a:effectRef>
          <a:fontRef idx="minor">
            <a:schemeClr val="tx1"/>
          </a:fontRef>
        </p:style>
      </p:cxnSp>
      <p:sp>
        <p:nvSpPr>
          <p:cNvPr id="50" name="任意多边形: 形状 49"/>
          <p:cNvSpPr/>
          <p:nvPr userDrawn="1">
            <p:custDataLst>
              <p:tags r:id="rId9"/>
            </p:custDataLst>
          </p:nvPr>
        </p:nvSpPr>
        <p:spPr>
          <a:xfrm>
            <a:off x="7357688" y="0"/>
            <a:ext cx="4724108" cy="3126356"/>
          </a:xfrm>
          <a:custGeom>
            <a:avLst/>
            <a:gdLst>
              <a:gd name="connsiteX0" fmla="*/ 128849 w 4724108"/>
              <a:gd name="connsiteY0" fmla="*/ 0 h 3126356"/>
              <a:gd name="connsiteX1" fmla="*/ 4595259 w 4724108"/>
              <a:gd name="connsiteY1" fmla="*/ 0 h 3126356"/>
              <a:gd name="connsiteX2" fmla="*/ 4617915 w 4724108"/>
              <a:gd name="connsiteY2" fmla="*/ 61900 h 3126356"/>
              <a:gd name="connsiteX3" fmla="*/ 4724108 w 4724108"/>
              <a:gd name="connsiteY3" fmla="*/ 764302 h 3126356"/>
              <a:gd name="connsiteX4" fmla="*/ 2362054 w 4724108"/>
              <a:gd name="connsiteY4" fmla="*/ 3126356 h 3126356"/>
              <a:gd name="connsiteX5" fmla="*/ 0 w 4724108"/>
              <a:gd name="connsiteY5" fmla="*/ 764302 h 3126356"/>
              <a:gd name="connsiteX6" fmla="*/ 106194 w 4724108"/>
              <a:gd name="connsiteY6" fmla="*/ 61900 h 3126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24108" h="3126356">
                <a:moveTo>
                  <a:pt x="128849" y="0"/>
                </a:moveTo>
                <a:lnTo>
                  <a:pt x="4595259" y="0"/>
                </a:lnTo>
                <a:lnTo>
                  <a:pt x="4617915" y="61900"/>
                </a:lnTo>
                <a:cubicBezTo>
                  <a:pt x="4686929" y="283788"/>
                  <a:pt x="4724108" y="519704"/>
                  <a:pt x="4724108" y="764302"/>
                </a:cubicBezTo>
                <a:cubicBezTo>
                  <a:pt x="4724108" y="2068828"/>
                  <a:pt x="3666580" y="3126356"/>
                  <a:pt x="2362054" y="3126356"/>
                </a:cubicBezTo>
                <a:cubicBezTo>
                  <a:pt x="1057528" y="3126356"/>
                  <a:pt x="0" y="2068828"/>
                  <a:pt x="0" y="764302"/>
                </a:cubicBezTo>
                <a:cubicBezTo>
                  <a:pt x="0" y="519704"/>
                  <a:pt x="37179" y="283788"/>
                  <a:pt x="106194" y="6190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accent1"/>
              </a:solidFill>
            </a:endParaRPr>
          </a:p>
        </p:txBody>
      </p:sp>
      <p:sp>
        <p:nvSpPr>
          <p:cNvPr id="29" name="椭圆 28"/>
          <p:cNvSpPr/>
          <p:nvPr userDrawn="1">
            <p:custDataLst>
              <p:tags r:id="rId10"/>
            </p:custDataLst>
          </p:nvPr>
        </p:nvSpPr>
        <p:spPr>
          <a:xfrm>
            <a:off x="5843270" y="4217670"/>
            <a:ext cx="100965" cy="100965"/>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userDrawn="1">
            <p:custDataLst>
              <p:tags r:id="rId11"/>
            </p:custDataLst>
          </p:nvPr>
        </p:nvSpPr>
        <p:spPr>
          <a:xfrm>
            <a:off x="6022975" y="4217670"/>
            <a:ext cx="100965" cy="100965"/>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userDrawn="1">
            <p:custDataLst>
              <p:tags r:id="rId12"/>
            </p:custDataLst>
          </p:nvPr>
        </p:nvSpPr>
        <p:spPr>
          <a:xfrm>
            <a:off x="6203315" y="4217670"/>
            <a:ext cx="100965" cy="100965"/>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userDrawn="1">
            <p:custDataLst>
              <p:tags r:id="rId13"/>
            </p:custDataLst>
          </p:nvPr>
        </p:nvSpPr>
        <p:spPr>
          <a:xfrm>
            <a:off x="5843270" y="4384675"/>
            <a:ext cx="100965" cy="100965"/>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userDrawn="1">
            <p:custDataLst>
              <p:tags r:id="rId14"/>
            </p:custDataLst>
          </p:nvPr>
        </p:nvSpPr>
        <p:spPr>
          <a:xfrm>
            <a:off x="6022975" y="4384675"/>
            <a:ext cx="100965" cy="100965"/>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userDrawn="1">
            <p:custDataLst>
              <p:tags r:id="rId15"/>
            </p:custDataLst>
          </p:nvPr>
        </p:nvSpPr>
        <p:spPr>
          <a:xfrm>
            <a:off x="6203315" y="4384675"/>
            <a:ext cx="100965" cy="100965"/>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userDrawn="1">
            <p:custDataLst>
              <p:tags r:id="rId16"/>
            </p:custDataLst>
          </p:nvPr>
        </p:nvSpPr>
        <p:spPr>
          <a:xfrm>
            <a:off x="5843270" y="4551680"/>
            <a:ext cx="100965" cy="100965"/>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userDrawn="1">
            <p:custDataLst>
              <p:tags r:id="rId17"/>
            </p:custDataLst>
          </p:nvPr>
        </p:nvSpPr>
        <p:spPr>
          <a:xfrm>
            <a:off x="6022975" y="4551680"/>
            <a:ext cx="100965" cy="100965"/>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userDrawn="1">
            <p:custDataLst>
              <p:tags r:id="rId18"/>
            </p:custDataLst>
          </p:nvPr>
        </p:nvSpPr>
        <p:spPr>
          <a:xfrm>
            <a:off x="6203315" y="4551680"/>
            <a:ext cx="100965" cy="100965"/>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任意多边形: 形状 47"/>
          <p:cNvSpPr/>
          <p:nvPr userDrawn="1">
            <p:custDataLst>
              <p:tags r:id="rId19"/>
            </p:custDataLst>
          </p:nvPr>
        </p:nvSpPr>
        <p:spPr>
          <a:xfrm>
            <a:off x="8265159" y="0"/>
            <a:ext cx="2908936" cy="2218691"/>
          </a:xfrm>
          <a:custGeom>
            <a:avLst/>
            <a:gdLst>
              <a:gd name="connsiteX0" fmla="*/ 218642 w 2908936"/>
              <a:gd name="connsiteY0" fmla="*/ 0 h 2218691"/>
              <a:gd name="connsiteX1" fmla="*/ 2690294 w 2908936"/>
              <a:gd name="connsiteY1" fmla="*/ 0 h 2218691"/>
              <a:gd name="connsiteX2" fmla="*/ 2733389 w 2908936"/>
              <a:gd name="connsiteY2" fmla="*/ 70937 h 2218691"/>
              <a:gd name="connsiteX3" fmla="*/ 2908936 w 2908936"/>
              <a:gd name="connsiteY3" fmla="*/ 764223 h 2218691"/>
              <a:gd name="connsiteX4" fmla="*/ 1454468 w 2908936"/>
              <a:gd name="connsiteY4" fmla="*/ 2218691 h 2218691"/>
              <a:gd name="connsiteX5" fmla="*/ 0 w 2908936"/>
              <a:gd name="connsiteY5" fmla="*/ 764223 h 2218691"/>
              <a:gd name="connsiteX6" fmla="*/ 175546 w 2908936"/>
              <a:gd name="connsiteY6" fmla="*/ 70937 h 2218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08936" h="2218691">
                <a:moveTo>
                  <a:pt x="218642" y="0"/>
                </a:moveTo>
                <a:lnTo>
                  <a:pt x="2690294" y="0"/>
                </a:lnTo>
                <a:lnTo>
                  <a:pt x="2733389" y="70937"/>
                </a:lnTo>
                <a:cubicBezTo>
                  <a:pt x="2845343" y="277026"/>
                  <a:pt x="2908936" y="513198"/>
                  <a:pt x="2908936" y="764223"/>
                </a:cubicBezTo>
                <a:cubicBezTo>
                  <a:pt x="2908936" y="1567503"/>
                  <a:pt x="2257748" y="2218691"/>
                  <a:pt x="1454468" y="2218691"/>
                </a:cubicBezTo>
                <a:cubicBezTo>
                  <a:pt x="651188" y="2218691"/>
                  <a:pt x="0" y="1567503"/>
                  <a:pt x="0" y="764223"/>
                </a:cubicBezTo>
                <a:cubicBezTo>
                  <a:pt x="0" y="513198"/>
                  <a:pt x="63593" y="277026"/>
                  <a:pt x="175546" y="70937"/>
                </a:cubicBez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62" name="任意多边形: 形状 61"/>
          <p:cNvSpPr/>
          <p:nvPr userDrawn="1">
            <p:custDataLst>
              <p:tags r:id="rId20"/>
            </p:custDataLst>
          </p:nvPr>
        </p:nvSpPr>
        <p:spPr>
          <a:xfrm>
            <a:off x="7589520" y="0"/>
            <a:ext cx="4602480" cy="6858000"/>
          </a:xfrm>
          <a:custGeom>
            <a:avLst/>
            <a:gdLst>
              <a:gd name="connsiteX0" fmla="*/ 2016079 w 4602480"/>
              <a:gd name="connsiteY0" fmla="*/ 0 h 6858000"/>
              <a:gd name="connsiteX1" fmla="*/ 4602480 w 4602480"/>
              <a:gd name="connsiteY1" fmla="*/ 0 h 6858000"/>
              <a:gd name="connsiteX2" fmla="*/ 4602480 w 4602480"/>
              <a:gd name="connsiteY2" fmla="*/ 6858000 h 6858000"/>
              <a:gd name="connsiteX3" fmla="*/ 2016078 w 4602480"/>
              <a:gd name="connsiteY3" fmla="*/ 6858000 h 6858000"/>
              <a:gd name="connsiteX4" fmla="*/ 1889408 w 4602480"/>
              <a:gd name="connsiteY4" fmla="*/ 6785166 h 6858000"/>
              <a:gd name="connsiteX5" fmla="*/ 0 w 4602480"/>
              <a:gd name="connsiteY5" fmla="*/ 3429000 h 6858000"/>
              <a:gd name="connsiteX6" fmla="*/ 1889408 w 4602480"/>
              <a:gd name="connsiteY6" fmla="*/ 7283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02480" h="6858000">
                <a:moveTo>
                  <a:pt x="2016079" y="0"/>
                </a:moveTo>
                <a:lnTo>
                  <a:pt x="4602480" y="0"/>
                </a:lnTo>
                <a:lnTo>
                  <a:pt x="4602480" y="6858000"/>
                </a:lnTo>
                <a:lnTo>
                  <a:pt x="2016078" y="6858000"/>
                </a:lnTo>
                <a:lnTo>
                  <a:pt x="1889408" y="6785166"/>
                </a:lnTo>
                <a:cubicBezTo>
                  <a:pt x="756664" y="6096894"/>
                  <a:pt x="0" y="4851311"/>
                  <a:pt x="0" y="3429000"/>
                </a:cubicBezTo>
                <a:cubicBezTo>
                  <a:pt x="0" y="2006689"/>
                  <a:pt x="756664" y="761106"/>
                  <a:pt x="1889408" y="72834"/>
                </a:cubicBezTo>
                <a:close/>
              </a:path>
            </a:pathLst>
          </a:custGeom>
          <a:solidFill>
            <a:schemeClr val="bg1"/>
          </a:solidFill>
          <a:ln>
            <a:noFill/>
          </a:ln>
          <a:effectLst>
            <a:outerShdw blurRad="101600" dist="50800" dir="10800000" algn="r" rotWithShape="0">
              <a:schemeClr val="tx2">
                <a:lumMod val="60000"/>
                <a:lumOff val="4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6" name="圆: 空心 55"/>
          <p:cNvSpPr/>
          <p:nvPr userDrawn="1">
            <p:custDataLst>
              <p:tags r:id="rId21"/>
            </p:custDataLst>
          </p:nvPr>
        </p:nvSpPr>
        <p:spPr>
          <a:xfrm>
            <a:off x="7369810" y="3705860"/>
            <a:ext cx="1183005" cy="1183005"/>
          </a:xfrm>
          <a:prstGeom prst="donut">
            <a:avLst>
              <a:gd name="adj" fmla="val 1079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pic>
        <p:nvPicPr>
          <p:cNvPr id="6" name="图片 4" descr="图片1"/>
          <p:cNvPicPr>
            <a:picLocks noChangeAspect="1"/>
          </p:cNvPicPr>
          <p:nvPr userDrawn="1">
            <p:custDataLst>
              <p:tags r:id="rId22"/>
            </p:custDataLst>
          </p:nvPr>
        </p:nvPicPr>
        <p:blipFill>
          <a:blip r:embed="rId32"/>
          <a:stretch>
            <a:fillRect/>
          </a:stretch>
        </p:blipFill>
        <p:spPr>
          <a:xfrm>
            <a:off x="7771130" y="0"/>
            <a:ext cx="4420870" cy="6858000"/>
          </a:xfrm>
          <a:prstGeom prst="rect">
            <a:avLst/>
          </a:prstGeom>
        </p:spPr>
      </p:pic>
      <p:sp>
        <p:nvSpPr>
          <p:cNvPr id="57" name="等腰三角形 56"/>
          <p:cNvSpPr/>
          <p:nvPr userDrawn="1">
            <p:custDataLst>
              <p:tags r:id="rId23"/>
            </p:custDataLst>
          </p:nvPr>
        </p:nvSpPr>
        <p:spPr>
          <a:xfrm rot="10800000">
            <a:off x="9490710" y="615950"/>
            <a:ext cx="470535" cy="405765"/>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等腰三角形 58"/>
          <p:cNvSpPr/>
          <p:nvPr userDrawn="1">
            <p:custDataLst>
              <p:tags r:id="rId24"/>
            </p:custDataLst>
          </p:nvPr>
        </p:nvSpPr>
        <p:spPr>
          <a:xfrm rot="10800000">
            <a:off x="9478010" y="678815"/>
            <a:ext cx="375920" cy="324485"/>
          </a:xfrm>
          <a:prstGeom prst="triangle">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箭头: V 形 62"/>
          <p:cNvSpPr/>
          <p:nvPr userDrawn="1">
            <p:custDataLst>
              <p:tags r:id="rId25"/>
            </p:custDataLst>
          </p:nvPr>
        </p:nvSpPr>
        <p:spPr>
          <a:xfrm>
            <a:off x="654050" y="6637020"/>
            <a:ext cx="106680" cy="92075"/>
          </a:xfrm>
          <a:prstGeom prst="chevron">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箭头: V 形 63"/>
          <p:cNvSpPr/>
          <p:nvPr userDrawn="1">
            <p:custDataLst>
              <p:tags r:id="rId26"/>
            </p:custDataLst>
          </p:nvPr>
        </p:nvSpPr>
        <p:spPr>
          <a:xfrm>
            <a:off x="776605" y="6637020"/>
            <a:ext cx="106680" cy="92075"/>
          </a:xfrm>
          <a:prstGeom prst="chevron">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箭头: V 形 64"/>
          <p:cNvSpPr/>
          <p:nvPr userDrawn="1">
            <p:custDataLst>
              <p:tags r:id="rId27"/>
            </p:custDataLst>
          </p:nvPr>
        </p:nvSpPr>
        <p:spPr>
          <a:xfrm>
            <a:off x="892175" y="6637020"/>
            <a:ext cx="106680" cy="92075"/>
          </a:xfrm>
          <a:prstGeom prst="chevron">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日期"/>
          <p:cNvSpPr>
            <a:spLocks noGrp="1"/>
          </p:cNvSpPr>
          <p:nvPr>
            <p:ph type="body" idx="16386" hasCustomPrompt="1"/>
            <p:custDataLst>
              <p:tags r:id="rId28"/>
            </p:custDataLst>
          </p:nvPr>
        </p:nvSpPr>
        <p:spPr>
          <a:xfrm>
            <a:off x="1016000" y="1651000"/>
            <a:ext cx="6097058" cy="457200"/>
          </a:xfrm>
        </p:spPr>
        <p:txBody>
          <a:bodyPr vert="horz" wrap="square" lIns="0" tIns="0" rIns="0" bIns="0" anchor="t">
            <a:normAutofit/>
          </a:bodyPr>
          <a:lstStyle>
            <a:lvl1pPr marL="0" indent="0" algn="l">
              <a:lnSpc>
                <a:spcPct val="125000"/>
              </a:lnSpc>
              <a:spcBef>
                <a:spcPct val="0"/>
              </a:spcBef>
              <a:spcAft>
                <a:spcPct val="0"/>
              </a:spcAft>
              <a:buNone/>
              <a:defRPr sz="2400" spc="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20XX YEAR</a:t>
            </a:r>
          </a:p>
        </p:txBody>
      </p:sp>
      <p:sp>
        <p:nvSpPr>
          <p:cNvPr id="7" name="标题 1"/>
          <p:cNvSpPr>
            <a:spLocks noGrp="1"/>
          </p:cNvSpPr>
          <p:nvPr>
            <p:ph type="ctrTitle" idx="16385" hasCustomPrompt="1"/>
            <p:custDataLst>
              <p:tags r:id="rId29"/>
            </p:custDataLst>
          </p:nvPr>
        </p:nvSpPr>
        <p:spPr>
          <a:xfrm>
            <a:off x="1016000" y="2159000"/>
            <a:ext cx="6352646" cy="2540000"/>
          </a:xfrm>
        </p:spPr>
        <p:txBody>
          <a:bodyPr vert="horz" wrap="square" lIns="0" tIns="0" rIns="0" bIns="0" anchor="t" anchorCtr="0">
            <a:normAutofit/>
          </a:bodyPr>
          <a:lstStyle>
            <a:lvl1pPr marL="0" indent="0" algn="l">
              <a:lnSpc>
                <a:spcPct val="100000"/>
              </a:lnSpc>
              <a:spcBef>
                <a:spcPct val="0"/>
              </a:spcBef>
              <a:spcAft>
                <a:spcPct val="0"/>
              </a:spcAft>
              <a:buNone/>
              <a:defRPr sz="6000" spc="0"/>
            </a:lvl1pPr>
          </a:lstStyle>
          <a:p>
            <a:r>
              <a:rPr lang="zh-CN" altLang="en-US" dirty="0"/>
              <a:t>Your presentation title here</a:t>
            </a:r>
          </a:p>
        </p:txBody>
      </p:sp>
      <p:sp>
        <p:nvSpPr>
          <p:cNvPr id="9" name="署名占位符 10"/>
          <p:cNvSpPr>
            <a:spLocks noGrp="1"/>
          </p:cNvSpPr>
          <p:nvPr>
            <p:ph type="body" sz="quarter" idx="16387" hasCustomPrompt="1"/>
            <p:custDataLst>
              <p:tags r:id="rId30"/>
            </p:custDataLst>
          </p:nvPr>
        </p:nvSpPr>
        <p:spPr>
          <a:xfrm>
            <a:off x="1016000" y="4749800"/>
            <a:ext cx="2540882" cy="533400"/>
          </a:xfrm>
          <a:prstGeom prst="roundRect">
            <a:avLst>
              <a:gd name="adj" fmla="val 50000"/>
            </a:avLst>
          </a:prstGeom>
          <a:solidFill>
            <a:schemeClr val="accent1"/>
          </a:solidFill>
        </p:spPr>
        <p:txBody>
          <a:bodyPr vert="horz" wrap="square" lIns="0" tIns="0" rIns="0" bIns="0" anchor="ctr" anchorCtr="0">
            <a:normAutofit/>
          </a:bodyPr>
          <a:lstStyle>
            <a:lvl1pPr marL="0" indent="0" algn="ctr">
              <a:lnSpc>
                <a:spcPct val="100000"/>
              </a:lnSpc>
              <a:spcBef>
                <a:spcPct val="0"/>
              </a:spcBef>
              <a:spcAft>
                <a:spcPct val="0"/>
              </a:spcAft>
              <a:buNone/>
              <a:defRPr sz="2000" b="1" spc="0">
                <a:solidFill>
                  <a:srgbClr val="FFFFFF"/>
                </a:solidFill>
              </a:defRPr>
            </a:lvl1pPr>
          </a:lstStyle>
          <a:p>
            <a:pPr lvl="0"/>
            <a:r>
              <a:rPr lang="zh-CN" altLang="en-US" dirty="0"/>
              <a:t>BY WPS</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Section_Slide_1_4">
    <p:spTree>
      <p:nvGrpSpPr>
        <p:cNvPr id="1" name=""/>
        <p:cNvGrpSpPr/>
        <p:nvPr/>
      </p:nvGrpSpPr>
      <p:grpSpPr>
        <a:xfrm>
          <a:off x="0" y="0"/>
          <a:ext cx="0" cy="0"/>
          <a:chOff x="0" y="0"/>
          <a:chExt cx="0" cy="0"/>
        </a:xfrm>
      </p:grpSpPr>
      <p:sp>
        <p:nvSpPr>
          <p:cNvPr id="47" name="任意多边形: 形状 46"/>
          <p:cNvSpPr/>
          <p:nvPr userDrawn="1">
            <p:custDataLst>
              <p:tags r:id="rId1"/>
            </p:custDataLst>
          </p:nvPr>
        </p:nvSpPr>
        <p:spPr>
          <a:xfrm>
            <a:off x="11145167" y="5401316"/>
            <a:ext cx="1046833" cy="1456684"/>
          </a:xfrm>
          <a:custGeom>
            <a:avLst/>
            <a:gdLst>
              <a:gd name="connsiteX0" fmla="*/ 1046833 w 1046833"/>
              <a:gd name="connsiteY0" fmla="*/ 0 h 1456684"/>
              <a:gd name="connsiteX1" fmla="*/ 1046833 w 1046833"/>
              <a:gd name="connsiteY1" fmla="*/ 225991 h 1456684"/>
              <a:gd name="connsiteX2" fmla="*/ 1046832 w 1046833"/>
              <a:gd name="connsiteY2" fmla="*/ 225991 h 1456684"/>
              <a:gd name="connsiteX3" fmla="*/ 225990 w 1046833"/>
              <a:gd name="connsiteY3" fmla="*/ 1046833 h 1456684"/>
              <a:gd name="connsiteX4" fmla="*/ 290496 w 1046833"/>
              <a:gd name="connsiteY4" fmla="*/ 1366342 h 1456684"/>
              <a:gd name="connsiteX5" fmla="*/ 339532 w 1046833"/>
              <a:gd name="connsiteY5" fmla="*/ 1456684 h 1456684"/>
              <a:gd name="connsiteX6" fmla="*/ 83555 w 1046833"/>
              <a:gd name="connsiteY6" fmla="*/ 1456684 h 1456684"/>
              <a:gd name="connsiteX7" fmla="*/ 82265 w 1046833"/>
              <a:gd name="connsiteY7" fmla="*/ 1454308 h 1456684"/>
              <a:gd name="connsiteX8" fmla="*/ 0 w 1046833"/>
              <a:gd name="connsiteY8" fmla="*/ 1046833 h 1456684"/>
              <a:gd name="connsiteX9" fmla="*/ 1046833 w 1046833"/>
              <a:gd name="connsiteY9" fmla="*/ 0 h 1456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6833" h="1456684">
                <a:moveTo>
                  <a:pt x="1046833" y="0"/>
                </a:moveTo>
                <a:lnTo>
                  <a:pt x="1046833" y="225991"/>
                </a:lnTo>
                <a:lnTo>
                  <a:pt x="1046832" y="225991"/>
                </a:lnTo>
                <a:cubicBezTo>
                  <a:pt x="593493" y="225991"/>
                  <a:pt x="225990" y="593494"/>
                  <a:pt x="225990" y="1046833"/>
                </a:cubicBezTo>
                <a:cubicBezTo>
                  <a:pt x="225990" y="1160168"/>
                  <a:pt x="248959" y="1268138"/>
                  <a:pt x="290496" y="1366342"/>
                </a:cubicBezTo>
                <a:lnTo>
                  <a:pt x="339532" y="1456684"/>
                </a:lnTo>
                <a:lnTo>
                  <a:pt x="83555" y="1456684"/>
                </a:lnTo>
                <a:lnTo>
                  <a:pt x="82265" y="1454308"/>
                </a:lnTo>
                <a:cubicBezTo>
                  <a:pt x="29293" y="1329067"/>
                  <a:pt x="0" y="1191371"/>
                  <a:pt x="0" y="1046833"/>
                </a:cubicBezTo>
                <a:cubicBezTo>
                  <a:pt x="0" y="468683"/>
                  <a:pt x="468683" y="0"/>
                  <a:pt x="1046833"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3F62FD"/>
              </a:solidFill>
              <a:effectLst/>
              <a:uLnTx/>
              <a:uFillTx/>
              <a:latin typeface="+mn-ea"/>
              <a:cs typeface="+mn-cs"/>
            </a:endParaRPr>
          </a:p>
        </p:txBody>
      </p:sp>
      <p:sp>
        <p:nvSpPr>
          <p:cNvPr id="43" name="任意多边形: 形状 42"/>
          <p:cNvSpPr/>
          <p:nvPr userDrawn="1">
            <p:custDataLst>
              <p:tags r:id="rId2"/>
            </p:custDataLst>
          </p:nvPr>
        </p:nvSpPr>
        <p:spPr>
          <a:xfrm>
            <a:off x="0" y="0"/>
            <a:ext cx="1501052" cy="1689989"/>
          </a:xfrm>
          <a:custGeom>
            <a:avLst/>
            <a:gdLst>
              <a:gd name="connsiteX0" fmla="*/ 0 w 1501052"/>
              <a:gd name="connsiteY0" fmla="*/ 0 h 1689989"/>
              <a:gd name="connsiteX1" fmla="*/ 1478744 w 1501052"/>
              <a:gd name="connsiteY1" fmla="*/ 0 h 1689989"/>
              <a:gd name="connsiteX2" fmla="*/ 1493592 w 1501052"/>
              <a:gd name="connsiteY2" fmla="*/ 97289 h 1689989"/>
              <a:gd name="connsiteX3" fmla="*/ 1501052 w 1501052"/>
              <a:gd name="connsiteY3" fmla="*/ 245028 h 1689989"/>
              <a:gd name="connsiteX4" fmla="*/ 56091 w 1501052"/>
              <a:gd name="connsiteY4" fmla="*/ 1689989 h 1689989"/>
              <a:gd name="connsiteX5" fmla="*/ 0 w 1501052"/>
              <a:gd name="connsiteY5" fmla="*/ 1687157 h 1689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01052" h="1689989">
                <a:moveTo>
                  <a:pt x="0" y="0"/>
                </a:moveTo>
                <a:lnTo>
                  <a:pt x="1478744" y="0"/>
                </a:lnTo>
                <a:lnTo>
                  <a:pt x="1493592" y="97289"/>
                </a:lnTo>
                <a:cubicBezTo>
                  <a:pt x="1498525" y="145865"/>
                  <a:pt x="1501052" y="195151"/>
                  <a:pt x="1501052" y="245028"/>
                </a:cubicBezTo>
                <a:cubicBezTo>
                  <a:pt x="1501052" y="1043058"/>
                  <a:pt x="854121" y="1689989"/>
                  <a:pt x="56091" y="1689989"/>
                </a:cubicBezTo>
                <a:lnTo>
                  <a:pt x="0" y="168715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3F62FD"/>
              </a:solidFill>
              <a:effectLst/>
              <a:uLnTx/>
              <a:uFillTx/>
              <a:latin typeface="+mn-ea"/>
              <a:cs typeface="+mn-cs"/>
            </a:endParaRPr>
          </a:p>
        </p:txBody>
      </p:sp>
      <p:sp>
        <p:nvSpPr>
          <p:cNvPr id="45" name="任意多边形: 形状 44"/>
          <p:cNvSpPr/>
          <p:nvPr userDrawn="1">
            <p:custDataLst>
              <p:tags r:id="rId3"/>
            </p:custDataLst>
          </p:nvPr>
        </p:nvSpPr>
        <p:spPr>
          <a:xfrm>
            <a:off x="1" y="0"/>
            <a:ext cx="945803" cy="1134740"/>
          </a:xfrm>
          <a:custGeom>
            <a:avLst/>
            <a:gdLst>
              <a:gd name="connsiteX0" fmla="*/ 0 w 945803"/>
              <a:gd name="connsiteY0" fmla="*/ 0 h 1134740"/>
              <a:gd name="connsiteX1" fmla="*/ 907327 w 945803"/>
              <a:gd name="connsiteY1" fmla="*/ 0 h 1134740"/>
              <a:gd name="connsiteX2" fmla="*/ 927727 w 945803"/>
              <a:gd name="connsiteY2" fmla="*/ 65720 h 1134740"/>
              <a:gd name="connsiteX3" fmla="*/ 945803 w 945803"/>
              <a:gd name="connsiteY3" fmla="*/ 245028 h 1134740"/>
              <a:gd name="connsiteX4" fmla="*/ 56091 w 945803"/>
              <a:gd name="connsiteY4" fmla="*/ 1134740 h 1134740"/>
              <a:gd name="connsiteX5" fmla="*/ 0 w 945803"/>
              <a:gd name="connsiteY5" fmla="*/ 1131908 h 1134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5803" h="1134740">
                <a:moveTo>
                  <a:pt x="0" y="0"/>
                </a:moveTo>
                <a:lnTo>
                  <a:pt x="907327" y="0"/>
                </a:lnTo>
                <a:lnTo>
                  <a:pt x="927727" y="65720"/>
                </a:lnTo>
                <a:cubicBezTo>
                  <a:pt x="939579" y="123638"/>
                  <a:pt x="945803" y="183606"/>
                  <a:pt x="945803" y="245028"/>
                </a:cubicBezTo>
                <a:cubicBezTo>
                  <a:pt x="945803" y="736402"/>
                  <a:pt x="547465" y="1134740"/>
                  <a:pt x="56091" y="1134740"/>
                </a:cubicBezTo>
                <a:lnTo>
                  <a:pt x="0" y="1131908"/>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FFFFFF"/>
              </a:solidFill>
              <a:effectLst/>
              <a:uLnTx/>
              <a:uFillTx/>
              <a:latin typeface="+mn-ea"/>
              <a:cs typeface="+mn-cs"/>
            </a:endParaRPr>
          </a:p>
        </p:txBody>
      </p:sp>
      <p:sp>
        <p:nvSpPr>
          <p:cNvPr id="140" name="任意多边形 139"/>
          <p:cNvSpPr/>
          <p:nvPr userDrawn="1">
            <p:custDataLst>
              <p:tags r:id="rId4"/>
            </p:custDataLst>
          </p:nvPr>
        </p:nvSpPr>
        <p:spPr>
          <a:xfrm>
            <a:off x="9663430" y="7620"/>
            <a:ext cx="1819910" cy="1408430"/>
          </a:xfrm>
          <a:custGeom>
            <a:avLst/>
            <a:gdLst/>
            <a:ahLst/>
            <a:cxnLst>
              <a:cxn ang="3">
                <a:pos x="hc" y="t"/>
              </a:cxn>
              <a:cxn ang="cd2">
                <a:pos x="l" y="vc"/>
              </a:cxn>
              <a:cxn ang="cd4">
                <a:pos x="hc" y="b"/>
              </a:cxn>
              <a:cxn ang="0">
                <a:pos x="r" y="vc"/>
              </a:cxn>
            </a:cxnLst>
            <a:rect l="l" t="t" r="r" b="b"/>
            <a:pathLst>
              <a:path w="2866" h="2218">
                <a:moveTo>
                  <a:pt x="0" y="0"/>
                </a:moveTo>
                <a:lnTo>
                  <a:pt x="2866" y="0"/>
                </a:lnTo>
                <a:lnTo>
                  <a:pt x="2866" y="2218"/>
                </a:lnTo>
                <a:lnTo>
                  <a:pt x="0" y="2218"/>
                </a:lnTo>
                <a:lnTo>
                  <a:pt x="0" y="0"/>
                </a:lnTo>
                <a:close/>
              </a:path>
            </a:pathLst>
          </a:custGeom>
          <a:noFill/>
          <a:ln w="15875">
            <a:solidFill>
              <a:schemeClr val="accent1">
                <a:lumMod val="20000"/>
                <a:lumOff val="80000"/>
                <a:alpha val="66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FFFFFF"/>
              </a:solidFill>
              <a:effectLst/>
              <a:uLnTx/>
              <a:uFillTx/>
              <a:latin typeface="+mn-ea"/>
              <a:cs typeface="+mn-cs"/>
            </a:endParaRPr>
          </a:p>
        </p:txBody>
      </p:sp>
      <p:cxnSp>
        <p:nvCxnSpPr>
          <p:cNvPr id="141" name="直接连接符 140"/>
          <p:cNvCxnSpPr>
            <a:stCxn id="140" idx="0"/>
            <a:endCxn id="140" idx="2"/>
          </p:cNvCxnSpPr>
          <p:nvPr userDrawn="1">
            <p:custDataLst>
              <p:tags r:id="rId5"/>
            </p:custDataLst>
          </p:nvPr>
        </p:nvCxnSpPr>
        <p:spPr>
          <a:xfrm>
            <a:off x="10573385" y="7620"/>
            <a:ext cx="0" cy="1408430"/>
          </a:xfrm>
          <a:prstGeom prst="line">
            <a:avLst/>
          </a:prstGeom>
          <a:ln w="15875">
            <a:solidFill>
              <a:schemeClr val="accent1">
                <a:lumMod val="20000"/>
                <a:lumOff val="80000"/>
                <a:alpha val="66000"/>
              </a:schemeClr>
            </a:solidFill>
          </a:ln>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userDrawn="1">
            <p:custDataLst>
              <p:tags r:id="rId6"/>
            </p:custDataLst>
          </p:nvPr>
        </p:nvCxnSpPr>
        <p:spPr>
          <a:xfrm>
            <a:off x="9663430" y="424815"/>
            <a:ext cx="1819910" cy="0"/>
          </a:xfrm>
          <a:prstGeom prst="line">
            <a:avLst/>
          </a:prstGeom>
          <a:ln w="15875">
            <a:solidFill>
              <a:schemeClr val="accent1">
                <a:lumMod val="20000"/>
                <a:lumOff val="80000"/>
                <a:alpha val="66000"/>
              </a:schemeClr>
            </a:solidFill>
          </a:ln>
        </p:spPr>
        <p:style>
          <a:lnRef idx="1">
            <a:schemeClr val="accent1"/>
          </a:lnRef>
          <a:fillRef idx="0">
            <a:schemeClr val="accent1"/>
          </a:fillRef>
          <a:effectRef idx="0">
            <a:schemeClr val="accent1"/>
          </a:effectRef>
          <a:fontRef idx="minor">
            <a:schemeClr val="tx1"/>
          </a:fontRef>
        </p:style>
      </p:cxnSp>
      <p:cxnSp>
        <p:nvCxnSpPr>
          <p:cNvPr id="143" name="直接连接符 142"/>
          <p:cNvCxnSpPr/>
          <p:nvPr userDrawn="1">
            <p:custDataLst>
              <p:tags r:id="rId7"/>
            </p:custDataLst>
          </p:nvPr>
        </p:nvCxnSpPr>
        <p:spPr>
          <a:xfrm>
            <a:off x="10106660" y="4445"/>
            <a:ext cx="0" cy="1411605"/>
          </a:xfrm>
          <a:prstGeom prst="line">
            <a:avLst/>
          </a:prstGeom>
          <a:ln w="15875">
            <a:solidFill>
              <a:schemeClr val="accent1">
                <a:lumMod val="20000"/>
                <a:lumOff val="80000"/>
                <a:alpha val="66000"/>
              </a:schemeClr>
            </a:solidFill>
          </a:ln>
        </p:spPr>
        <p:style>
          <a:lnRef idx="1">
            <a:schemeClr val="accent1"/>
          </a:lnRef>
          <a:fillRef idx="0">
            <a:schemeClr val="accent1"/>
          </a:fillRef>
          <a:effectRef idx="0">
            <a:schemeClr val="accent1"/>
          </a:effectRef>
          <a:fontRef idx="minor">
            <a:schemeClr val="tx1"/>
          </a:fontRef>
        </p:style>
      </p:cxnSp>
      <p:cxnSp>
        <p:nvCxnSpPr>
          <p:cNvPr id="144" name="直接连接符 143"/>
          <p:cNvCxnSpPr/>
          <p:nvPr userDrawn="1">
            <p:custDataLst>
              <p:tags r:id="rId8"/>
            </p:custDataLst>
          </p:nvPr>
        </p:nvCxnSpPr>
        <p:spPr>
          <a:xfrm>
            <a:off x="11031855" y="0"/>
            <a:ext cx="0" cy="1416050"/>
          </a:xfrm>
          <a:prstGeom prst="line">
            <a:avLst/>
          </a:prstGeom>
          <a:ln w="15875">
            <a:solidFill>
              <a:schemeClr val="accent1">
                <a:lumMod val="20000"/>
                <a:lumOff val="80000"/>
                <a:alpha val="66000"/>
              </a:schemeClr>
            </a:solidFill>
          </a:ln>
        </p:spPr>
        <p:style>
          <a:lnRef idx="1">
            <a:schemeClr val="accent1"/>
          </a:lnRef>
          <a:fillRef idx="0">
            <a:schemeClr val="accent1"/>
          </a:fillRef>
          <a:effectRef idx="0">
            <a:schemeClr val="accent1"/>
          </a:effectRef>
          <a:fontRef idx="minor">
            <a:schemeClr val="tx1"/>
          </a:fontRef>
        </p:style>
      </p:cxnSp>
      <p:sp>
        <p:nvSpPr>
          <p:cNvPr id="2" name="矩形 1"/>
          <p:cNvSpPr/>
          <p:nvPr userDrawn="1">
            <p:custDataLst>
              <p:tags r:id="rId9"/>
            </p:custDataLst>
          </p:nvPr>
        </p:nvSpPr>
        <p:spPr>
          <a:xfrm>
            <a:off x="0" y="6508115"/>
            <a:ext cx="12192000" cy="3498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FFFFFF"/>
              </a:solidFill>
              <a:effectLst/>
              <a:uLnTx/>
              <a:uFillTx/>
              <a:latin typeface="+mn-ea"/>
              <a:cs typeface="+mn-cs"/>
            </a:endParaRPr>
          </a:p>
        </p:txBody>
      </p:sp>
      <p:cxnSp>
        <p:nvCxnSpPr>
          <p:cNvPr id="145" name="直接连接符 144"/>
          <p:cNvCxnSpPr/>
          <p:nvPr userDrawn="1">
            <p:custDataLst>
              <p:tags r:id="rId10"/>
            </p:custDataLst>
          </p:nvPr>
        </p:nvCxnSpPr>
        <p:spPr>
          <a:xfrm>
            <a:off x="9663430" y="924560"/>
            <a:ext cx="1819910" cy="0"/>
          </a:xfrm>
          <a:prstGeom prst="line">
            <a:avLst/>
          </a:prstGeom>
          <a:ln w="15875">
            <a:solidFill>
              <a:schemeClr val="accent1">
                <a:lumMod val="20000"/>
                <a:lumOff val="80000"/>
                <a:alpha val="66000"/>
              </a:schemeClr>
            </a:solidFill>
          </a:ln>
        </p:spPr>
        <p:style>
          <a:lnRef idx="1">
            <a:schemeClr val="accent1"/>
          </a:lnRef>
          <a:fillRef idx="0">
            <a:schemeClr val="accent1"/>
          </a:fillRef>
          <a:effectRef idx="0">
            <a:schemeClr val="accent1"/>
          </a:effectRef>
          <a:fontRef idx="minor">
            <a:schemeClr val="tx1"/>
          </a:fontRef>
        </p:style>
      </p:cxnSp>
      <p:sp>
        <p:nvSpPr>
          <p:cNvPr id="80" name="箭头: V 形 79"/>
          <p:cNvSpPr/>
          <p:nvPr userDrawn="1">
            <p:custDataLst>
              <p:tags r:id="rId11"/>
            </p:custDataLst>
          </p:nvPr>
        </p:nvSpPr>
        <p:spPr>
          <a:xfrm>
            <a:off x="11174095" y="6607175"/>
            <a:ext cx="106680" cy="92075"/>
          </a:xfrm>
          <a:prstGeom prst="chevron">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FFFFFF"/>
              </a:solidFill>
              <a:effectLst/>
              <a:uLnTx/>
              <a:uFillTx/>
              <a:latin typeface="+mn-ea"/>
              <a:cs typeface="+mn-cs"/>
            </a:endParaRPr>
          </a:p>
        </p:txBody>
      </p:sp>
      <p:sp>
        <p:nvSpPr>
          <p:cNvPr id="120" name="箭头: V 形 119"/>
          <p:cNvSpPr/>
          <p:nvPr userDrawn="1">
            <p:custDataLst>
              <p:tags r:id="rId12"/>
            </p:custDataLst>
          </p:nvPr>
        </p:nvSpPr>
        <p:spPr>
          <a:xfrm>
            <a:off x="11296650" y="6607175"/>
            <a:ext cx="106680" cy="92075"/>
          </a:xfrm>
          <a:prstGeom prst="chevron">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FFFFFF"/>
              </a:solidFill>
              <a:effectLst/>
              <a:uLnTx/>
              <a:uFillTx/>
              <a:latin typeface="+mn-ea"/>
              <a:cs typeface="+mn-cs"/>
            </a:endParaRPr>
          </a:p>
        </p:txBody>
      </p:sp>
      <p:sp>
        <p:nvSpPr>
          <p:cNvPr id="121" name="箭头: V 形 120"/>
          <p:cNvSpPr/>
          <p:nvPr userDrawn="1">
            <p:custDataLst>
              <p:tags r:id="rId13"/>
            </p:custDataLst>
          </p:nvPr>
        </p:nvSpPr>
        <p:spPr>
          <a:xfrm>
            <a:off x="11412220" y="6607175"/>
            <a:ext cx="106680" cy="92075"/>
          </a:xfrm>
          <a:prstGeom prst="chevron">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FFFFFF"/>
              </a:solidFill>
              <a:effectLst/>
              <a:uLnTx/>
              <a:uFillTx/>
              <a:latin typeface="+mn-ea"/>
              <a:cs typeface="+mn-cs"/>
            </a:endParaRPr>
          </a:p>
        </p:txBody>
      </p:sp>
      <p:sp>
        <p:nvSpPr>
          <p:cNvPr id="136" name="椭圆 135"/>
          <p:cNvSpPr/>
          <p:nvPr userDrawn="1">
            <p:custDataLst>
              <p:tags r:id="rId14"/>
            </p:custDataLst>
          </p:nvPr>
        </p:nvSpPr>
        <p:spPr>
          <a:xfrm>
            <a:off x="660400" y="5698490"/>
            <a:ext cx="100965" cy="100965"/>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FFFFFF"/>
              </a:solidFill>
              <a:effectLst/>
              <a:uLnTx/>
              <a:uFillTx/>
              <a:latin typeface="+mn-ea"/>
              <a:cs typeface="+mn-cs"/>
            </a:endParaRPr>
          </a:p>
        </p:txBody>
      </p:sp>
      <p:sp>
        <p:nvSpPr>
          <p:cNvPr id="137" name="椭圆 136"/>
          <p:cNvSpPr/>
          <p:nvPr userDrawn="1">
            <p:custDataLst>
              <p:tags r:id="rId15"/>
            </p:custDataLst>
          </p:nvPr>
        </p:nvSpPr>
        <p:spPr>
          <a:xfrm>
            <a:off x="840105" y="5698490"/>
            <a:ext cx="100965" cy="100965"/>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FFFFFF"/>
              </a:solidFill>
              <a:effectLst/>
              <a:uLnTx/>
              <a:uFillTx/>
              <a:latin typeface="+mn-ea"/>
              <a:cs typeface="+mn-cs"/>
            </a:endParaRPr>
          </a:p>
        </p:txBody>
      </p:sp>
      <p:sp>
        <p:nvSpPr>
          <p:cNvPr id="138" name="椭圆 137"/>
          <p:cNvSpPr/>
          <p:nvPr userDrawn="1">
            <p:custDataLst>
              <p:tags r:id="rId16"/>
            </p:custDataLst>
          </p:nvPr>
        </p:nvSpPr>
        <p:spPr>
          <a:xfrm>
            <a:off x="1020445" y="5698490"/>
            <a:ext cx="100965" cy="100965"/>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FFFFFF"/>
              </a:solidFill>
              <a:effectLst/>
              <a:uLnTx/>
              <a:uFillTx/>
              <a:latin typeface="+mn-ea"/>
              <a:cs typeface="+mn-cs"/>
            </a:endParaRPr>
          </a:p>
        </p:txBody>
      </p:sp>
      <p:sp>
        <p:nvSpPr>
          <p:cNvPr id="133" name="椭圆 132"/>
          <p:cNvSpPr/>
          <p:nvPr userDrawn="1">
            <p:custDataLst>
              <p:tags r:id="rId17"/>
            </p:custDataLst>
          </p:nvPr>
        </p:nvSpPr>
        <p:spPr>
          <a:xfrm>
            <a:off x="660400" y="5866130"/>
            <a:ext cx="100965" cy="100965"/>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FFFFFF"/>
              </a:solidFill>
              <a:effectLst/>
              <a:uLnTx/>
              <a:uFillTx/>
              <a:latin typeface="+mn-ea"/>
              <a:cs typeface="+mn-cs"/>
            </a:endParaRPr>
          </a:p>
        </p:txBody>
      </p:sp>
      <p:sp>
        <p:nvSpPr>
          <p:cNvPr id="134" name="椭圆 133"/>
          <p:cNvSpPr/>
          <p:nvPr userDrawn="1">
            <p:custDataLst>
              <p:tags r:id="rId18"/>
            </p:custDataLst>
          </p:nvPr>
        </p:nvSpPr>
        <p:spPr>
          <a:xfrm>
            <a:off x="840105" y="5866130"/>
            <a:ext cx="100965" cy="100965"/>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FFFFFF"/>
              </a:solidFill>
              <a:effectLst/>
              <a:uLnTx/>
              <a:uFillTx/>
              <a:latin typeface="+mn-ea"/>
              <a:cs typeface="+mn-cs"/>
            </a:endParaRPr>
          </a:p>
        </p:txBody>
      </p:sp>
      <p:sp>
        <p:nvSpPr>
          <p:cNvPr id="135" name="椭圆 134"/>
          <p:cNvSpPr/>
          <p:nvPr userDrawn="1">
            <p:custDataLst>
              <p:tags r:id="rId19"/>
            </p:custDataLst>
          </p:nvPr>
        </p:nvSpPr>
        <p:spPr>
          <a:xfrm>
            <a:off x="1020445" y="5866130"/>
            <a:ext cx="100965" cy="100965"/>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FFFFFF"/>
              </a:solidFill>
              <a:effectLst/>
              <a:uLnTx/>
              <a:uFillTx/>
              <a:latin typeface="+mn-ea"/>
              <a:cs typeface="+mn-cs"/>
            </a:endParaRPr>
          </a:p>
        </p:txBody>
      </p:sp>
      <p:sp>
        <p:nvSpPr>
          <p:cNvPr id="130" name="椭圆 129"/>
          <p:cNvSpPr/>
          <p:nvPr userDrawn="1">
            <p:custDataLst>
              <p:tags r:id="rId20"/>
            </p:custDataLst>
          </p:nvPr>
        </p:nvSpPr>
        <p:spPr>
          <a:xfrm>
            <a:off x="660400" y="6033135"/>
            <a:ext cx="100965" cy="100965"/>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FFFFFF"/>
              </a:solidFill>
              <a:effectLst/>
              <a:uLnTx/>
              <a:uFillTx/>
              <a:latin typeface="+mn-ea"/>
              <a:cs typeface="+mn-cs"/>
            </a:endParaRPr>
          </a:p>
        </p:txBody>
      </p:sp>
      <p:sp>
        <p:nvSpPr>
          <p:cNvPr id="131" name="椭圆 130"/>
          <p:cNvSpPr/>
          <p:nvPr userDrawn="1">
            <p:custDataLst>
              <p:tags r:id="rId21"/>
            </p:custDataLst>
          </p:nvPr>
        </p:nvSpPr>
        <p:spPr>
          <a:xfrm>
            <a:off x="840105" y="6033135"/>
            <a:ext cx="100965" cy="100965"/>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FFFFFF"/>
              </a:solidFill>
              <a:effectLst/>
              <a:uLnTx/>
              <a:uFillTx/>
              <a:latin typeface="+mn-ea"/>
              <a:cs typeface="+mn-cs"/>
            </a:endParaRPr>
          </a:p>
        </p:txBody>
      </p:sp>
      <p:sp>
        <p:nvSpPr>
          <p:cNvPr id="132" name="椭圆 131"/>
          <p:cNvSpPr/>
          <p:nvPr userDrawn="1">
            <p:custDataLst>
              <p:tags r:id="rId22"/>
            </p:custDataLst>
          </p:nvPr>
        </p:nvSpPr>
        <p:spPr>
          <a:xfrm>
            <a:off x="1020445" y="6033135"/>
            <a:ext cx="100965" cy="100965"/>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FFFFFF"/>
              </a:solidFill>
              <a:effectLst/>
              <a:uLnTx/>
              <a:uFillTx/>
              <a:latin typeface="+mn-ea"/>
              <a:cs typeface="+mn-cs"/>
            </a:endParaRPr>
          </a:p>
        </p:txBody>
      </p:sp>
      <p:sp>
        <p:nvSpPr>
          <p:cNvPr id="149" name="等腰三角形 148"/>
          <p:cNvSpPr/>
          <p:nvPr userDrawn="1">
            <p:custDataLst>
              <p:tags r:id="rId23"/>
            </p:custDataLst>
          </p:nvPr>
        </p:nvSpPr>
        <p:spPr>
          <a:xfrm rot="10800000">
            <a:off x="5908040" y="1595120"/>
            <a:ext cx="470535" cy="405765"/>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FFFFFF"/>
              </a:solidFill>
              <a:effectLst/>
              <a:uLnTx/>
              <a:uFillTx/>
              <a:latin typeface="+mn-ea"/>
              <a:cs typeface="+mn-cs"/>
            </a:endParaRPr>
          </a:p>
        </p:txBody>
      </p:sp>
      <p:sp>
        <p:nvSpPr>
          <p:cNvPr id="6" name="标题 1"/>
          <p:cNvSpPr>
            <a:spLocks noGrp="1"/>
          </p:cNvSpPr>
          <p:nvPr>
            <p:ph type="title" idx="16385" hasCustomPrompt="1"/>
            <p:custDataLst>
              <p:tags r:id="rId24"/>
            </p:custDataLst>
          </p:nvPr>
        </p:nvSpPr>
        <p:spPr>
          <a:xfrm>
            <a:off x="1903942" y="3530600"/>
            <a:ext cx="8384117" cy="1524000"/>
          </a:xfrm>
        </p:spPr>
        <p:txBody>
          <a:bodyPr vert="horz" lIns="0" tIns="0" rIns="0" bIns="0" anchor="t" anchorCtr="0">
            <a:normAutofit/>
          </a:bodyPr>
          <a:lstStyle>
            <a:lvl1pPr marL="0" indent="0" algn="ctr">
              <a:spcBef>
                <a:spcPct val="0"/>
              </a:spcBef>
              <a:spcAft>
                <a:spcPct val="0"/>
              </a:spcAft>
              <a:buNone/>
              <a:defRPr sz="4800" b="0" spc="0">
                <a:solidFill>
                  <a:schemeClr val="accent1"/>
                </a:solidFill>
                <a:latin typeface="+mj-ea"/>
                <a:ea typeface="+mj-ea"/>
              </a:defRPr>
            </a:lvl1pPr>
          </a:lstStyle>
          <a:p>
            <a:r>
              <a:rPr lang="zh-CN" altLang="en-US" dirty="0"/>
              <a:t>Your chapter title here</a:t>
            </a:r>
          </a:p>
        </p:txBody>
      </p:sp>
      <p:sp>
        <p:nvSpPr>
          <p:cNvPr id="7" name="文本占位符 6"/>
          <p:cNvSpPr>
            <a:spLocks noGrp="1"/>
          </p:cNvSpPr>
          <p:nvPr>
            <p:ph type="body" idx="16386" hasCustomPrompt="1"/>
            <p:custDataLst>
              <p:tags r:id="rId25"/>
            </p:custDataLst>
          </p:nvPr>
        </p:nvSpPr>
        <p:spPr>
          <a:xfrm>
            <a:off x="5332413" y="1905000"/>
            <a:ext cx="1527175" cy="1524000"/>
          </a:xfrm>
        </p:spPr>
        <p:txBody>
          <a:bodyPr vert="horz" wrap="none" lIns="0" tIns="0" rIns="0" bIns="0" anchor="ctr" anchorCtr="0">
            <a:normAutofit/>
          </a:bodyPr>
          <a:lstStyle>
            <a:lvl1pPr marL="0" indent="0" algn="ctr">
              <a:lnSpc>
                <a:spcPct val="109000"/>
              </a:lnSpc>
              <a:spcBef>
                <a:spcPct val="0"/>
              </a:spcBef>
              <a:spcAft>
                <a:spcPct val="0"/>
              </a:spcAft>
              <a:buNone/>
              <a:defRPr sz="7200" b="1" spc="0">
                <a:solidFill>
                  <a:schemeClr val="tx1">
                    <a:lumMod val="85000"/>
                    <a:lumOff val="15000"/>
                  </a:schemeClr>
                </a:solidFill>
                <a:latin typeface="+mn-ea"/>
                <a:ea typeface="+mn-ea"/>
              </a:defRPr>
            </a:lvl1pPr>
          </a:lstStyle>
          <a:p>
            <a:pPr lvl="0"/>
            <a:r>
              <a:rPr lang="zh-CN" altLang="en-US" dirty="0"/>
              <a:t>01</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Closing_Slide_1_3">
    <p:spTree>
      <p:nvGrpSpPr>
        <p:cNvPr id="1" name=""/>
        <p:cNvGrpSpPr/>
        <p:nvPr/>
      </p:nvGrpSpPr>
      <p:grpSpPr>
        <a:xfrm>
          <a:off x="0" y="0"/>
          <a:ext cx="0" cy="0"/>
          <a:chOff x="0" y="0"/>
          <a:chExt cx="0" cy="0"/>
        </a:xfrm>
      </p:grpSpPr>
      <p:sp>
        <p:nvSpPr>
          <p:cNvPr id="66" name="矩形 65"/>
          <p:cNvSpPr/>
          <p:nvPr userDrawn="1">
            <p:custDataLst>
              <p:tags r:id="rId1"/>
            </p:custDataLst>
          </p:nvPr>
        </p:nvSpPr>
        <p:spPr>
          <a:xfrm>
            <a:off x="0" y="6508115"/>
            <a:ext cx="12192000" cy="3498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FFFFFF"/>
              </a:solidFill>
              <a:effectLst/>
              <a:uLnTx/>
              <a:uFillTx/>
              <a:latin typeface="+mn-ea"/>
              <a:cs typeface="+mn-cs"/>
            </a:endParaRPr>
          </a:p>
        </p:txBody>
      </p:sp>
      <p:sp>
        <p:nvSpPr>
          <p:cNvPr id="2" name="箭头: V 形 62"/>
          <p:cNvSpPr/>
          <p:nvPr userDrawn="1">
            <p:custDataLst>
              <p:tags r:id="rId2"/>
            </p:custDataLst>
          </p:nvPr>
        </p:nvSpPr>
        <p:spPr>
          <a:xfrm>
            <a:off x="654050" y="6637020"/>
            <a:ext cx="106680" cy="92075"/>
          </a:xfrm>
          <a:prstGeom prst="chevron">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箭头: V 形 63"/>
          <p:cNvSpPr/>
          <p:nvPr userDrawn="1">
            <p:custDataLst>
              <p:tags r:id="rId3"/>
            </p:custDataLst>
          </p:nvPr>
        </p:nvSpPr>
        <p:spPr>
          <a:xfrm>
            <a:off x="776605" y="6637020"/>
            <a:ext cx="106680" cy="92075"/>
          </a:xfrm>
          <a:prstGeom prst="chevron">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箭头: V 形 64"/>
          <p:cNvSpPr/>
          <p:nvPr userDrawn="1">
            <p:custDataLst>
              <p:tags r:id="rId4"/>
            </p:custDataLst>
          </p:nvPr>
        </p:nvSpPr>
        <p:spPr>
          <a:xfrm>
            <a:off x="892175" y="6637020"/>
            <a:ext cx="106680" cy="92075"/>
          </a:xfrm>
          <a:prstGeom prst="chevron">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2"/>
          <p:cNvSpPr/>
          <p:nvPr userDrawn="1">
            <p:custDataLst>
              <p:tags r:id="rId5"/>
            </p:custDataLst>
          </p:nvPr>
        </p:nvSpPr>
        <p:spPr>
          <a:xfrm>
            <a:off x="7228205" y="4218305"/>
            <a:ext cx="1920875" cy="1920875"/>
          </a:xfrm>
          <a:prstGeom prst="rect">
            <a:avLst/>
          </a:prstGeom>
          <a:noFill/>
          <a:ln w="15875">
            <a:solidFill>
              <a:schemeClr val="accent1">
                <a:lumMod val="20000"/>
                <a:lumOff val="80000"/>
                <a:alpha val="6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cxnSp>
        <p:nvCxnSpPr>
          <p:cNvPr id="7" name="直接连接符 3"/>
          <p:cNvCxnSpPr>
            <a:stCxn id="6" idx="0"/>
            <a:endCxn id="6" idx="2"/>
          </p:cNvCxnSpPr>
          <p:nvPr userDrawn="1">
            <p:custDataLst>
              <p:tags r:id="rId6"/>
            </p:custDataLst>
          </p:nvPr>
        </p:nvCxnSpPr>
        <p:spPr>
          <a:xfrm>
            <a:off x="8188325" y="4218305"/>
            <a:ext cx="0" cy="1920875"/>
          </a:xfrm>
          <a:prstGeom prst="line">
            <a:avLst/>
          </a:prstGeom>
          <a:ln w="15875">
            <a:solidFill>
              <a:schemeClr val="accent1">
                <a:lumMod val="20000"/>
                <a:lumOff val="80000"/>
                <a:alpha val="66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4"/>
          <p:cNvCxnSpPr>
            <a:stCxn id="6" idx="1"/>
            <a:endCxn id="6" idx="3"/>
          </p:cNvCxnSpPr>
          <p:nvPr userDrawn="1">
            <p:custDataLst>
              <p:tags r:id="rId7"/>
            </p:custDataLst>
          </p:nvPr>
        </p:nvCxnSpPr>
        <p:spPr>
          <a:xfrm>
            <a:off x="7228205" y="5179060"/>
            <a:ext cx="1920875" cy="0"/>
          </a:xfrm>
          <a:prstGeom prst="line">
            <a:avLst/>
          </a:prstGeom>
          <a:ln w="15875">
            <a:solidFill>
              <a:schemeClr val="accent1">
                <a:lumMod val="20000"/>
                <a:lumOff val="80000"/>
                <a:alpha val="66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5"/>
          <p:cNvCxnSpPr/>
          <p:nvPr userDrawn="1">
            <p:custDataLst>
              <p:tags r:id="rId8"/>
            </p:custDataLst>
          </p:nvPr>
        </p:nvCxnSpPr>
        <p:spPr>
          <a:xfrm>
            <a:off x="7695565" y="4218305"/>
            <a:ext cx="0" cy="1920875"/>
          </a:xfrm>
          <a:prstGeom prst="line">
            <a:avLst/>
          </a:prstGeom>
          <a:ln w="15875">
            <a:solidFill>
              <a:schemeClr val="accent1">
                <a:lumMod val="20000"/>
                <a:lumOff val="80000"/>
                <a:alpha val="66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6"/>
          <p:cNvCxnSpPr/>
          <p:nvPr userDrawn="1">
            <p:custDataLst>
              <p:tags r:id="rId9"/>
            </p:custDataLst>
          </p:nvPr>
        </p:nvCxnSpPr>
        <p:spPr>
          <a:xfrm>
            <a:off x="8672830" y="4218305"/>
            <a:ext cx="0" cy="1920875"/>
          </a:xfrm>
          <a:prstGeom prst="line">
            <a:avLst/>
          </a:prstGeom>
          <a:ln w="15875">
            <a:solidFill>
              <a:schemeClr val="accent1">
                <a:lumMod val="20000"/>
                <a:lumOff val="80000"/>
                <a:alpha val="66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9"/>
          <p:cNvCxnSpPr/>
          <p:nvPr userDrawn="1">
            <p:custDataLst>
              <p:tags r:id="rId10"/>
            </p:custDataLst>
          </p:nvPr>
        </p:nvCxnSpPr>
        <p:spPr>
          <a:xfrm>
            <a:off x="7228205" y="5673090"/>
            <a:ext cx="1920875" cy="0"/>
          </a:xfrm>
          <a:prstGeom prst="line">
            <a:avLst/>
          </a:prstGeom>
          <a:ln w="15875">
            <a:solidFill>
              <a:schemeClr val="accent1">
                <a:lumMod val="20000"/>
                <a:lumOff val="80000"/>
                <a:alpha val="66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0"/>
          <p:cNvCxnSpPr/>
          <p:nvPr userDrawn="1">
            <p:custDataLst>
              <p:tags r:id="rId11"/>
            </p:custDataLst>
          </p:nvPr>
        </p:nvCxnSpPr>
        <p:spPr>
          <a:xfrm>
            <a:off x="7228205" y="4709160"/>
            <a:ext cx="1920875" cy="0"/>
          </a:xfrm>
          <a:prstGeom prst="line">
            <a:avLst/>
          </a:prstGeom>
          <a:ln w="15875">
            <a:solidFill>
              <a:schemeClr val="accent1">
                <a:lumMod val="20000"/>
                <a:lumOff val="80000"/>
                <a:alpha val="66000"/>
              </a:schemeClr>
            </a:solidFill>
          </a:ln>
        </p:spPr>
        <p:style>
          <a:lnRef idx="1">
            <a:schemeClr val="accent1"/>
          </a:lnRef>
          <a:fillRef idx="0">
            <a:schemeClr val="accent1"/>
          </a:fillRef>
          <a:effectRef idx="0">
            <a:schemeClr val="accent1"/>
          </a:effectRef>
          <a:fontRef idx="minor">
            <a:schemeClr val="tx1"/>
          </a:fontRef>
        </p:style>
      </p:cxnSp>
      <p:sp>
        <p:nvSpPr>
          <p:cNvPr id="49" name="任意多边形: 形状 48"/>
          <p:cNvSpPr/>
          <p:nvPr userDrawn="1">
            <p:custDataLst>
              <p:tags r:id="rId12"/>
            </p:custDataLst>
          </p:nvPr>
        </p:nvSpPr>
        <p:spPr>
          <a:xfrm>
            <a:off x="7357688" y="0"/>
            <a:ext cx="4724108" cy="3126356"/>
          </a:xfrm>
          <a:custGeom>
            <a:avLst/>
            <a:gdLst>
              <a:gd name="connsiteX0" fmla="*/ 128849 w 4724108"/>
              <a:gd name="connsiteY0" fmla="*/ 0 h 3126356"/>
              <a:gd name="connsiteX1" fmla="*/ 4595259 w 4724108"/>
              <a:gd name="connsiteY1" fmla="*/ 0 h 3126356"/>
              <a:gd name="connsiteX2" fmla="*/ 4617915 w 4724108"/>
              <a:gd name="connsiteY2" fmla="*/ 61900 h 3126356"/>
              <a:gd name="connsiteX3" fmla="*/ 4724108 w 4724108"/>
              <a:gd name="connsiteY3" fmla="*/ 764302 h 3126356"/>
              <a:gd name="connsiteX4" fmla="*/ 2362054 w 4724108"/>
              <a:gd name="connsiteY4" fmla="*/ 3126356 h 3126356"/>
              <a:gd name="connsiteX5" fmla="*/ 0 w 4724108"/>
              <a:gd name="connsiteY5" fmla="*/ 764302 h 3126356"/>
              <a:gd name="connsiteX6" fmla="*/ 106194 w 4724108"/>
              <a:gd name="connsiteY6" fmla="*/ 61900 h 3126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24108" h="3126356">
                <a:moveTo>
                  <a:pt x="128849" y="0"/>
                </a:moveTo>
                <a:lnTo>
                  <a:pt x="4595259" y="0"/>
                </a:lnTo>
                <a:lnTo>
                  <a:pt x="4617915" y="61900"/>
                </a:lnTo>
                <a:cubicBezTo>
                  <a:pt x="4686929" y="283788"/>
                  <a:pt x="4724108" y="519704"/>
                  <a:pt x="4724108" y="764302"/>
                </a:cubicBezTo>
                <a:cubicBezTo>
                  <a:pt x="4724108" y="2068828"/>
                  <a:pt x="3666580" y="3126356"/>
                  <a:pt x="2362054" y="3126356"/>
                </a:cubicBezTo>
                <a:cubicBezTo>
                  <a:pt x="1057528" y="3126356"/>
                  <a:pt x="0" y="2068828"/>
                  <a:pt x="0" y="764302"/>
                </a:cubicBezTo>
                <a:cubicBezTo>
                  <a:pt x="0" y="519704"/>
                  <a:pt x="37179" y="283788"/>
                  <a:pt x="106194" y="6190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accent1"/>
              </a:solidFill>
              <a:latin typeface="+mn-ea"/>
            </a:endParaRPr>
          </a:p>
        </p:txBody>
      </p:sp>
      <p:sp>
        <p:nvSpPr>
          <p:cNvPr id="51" name="任意多边形: 形状 50"/>
          <p:cNvSpPr/>
          <p:nvPr userDrawn="1">
            <p:custDataLst>
              <p:tags r:id="rId13"/>
            </p:custDataLst>
          </p:nvPr>
        </p:nvSpPr>
        <p:spPr>
          <a:xfrm>
            <a:off x="8265159" y="0"/>
            <a:ext cx="2908936" cy="2218691"/>
          </a:xfrm>
          <a:custGeom>
            <a:avLst/>
            <a:gdLst>
              <a:gd name="connsiteX0" fmla="*/ 218642 w 2908936"/>
              <a:gd name="connsiteY0" fmla="*/ 0 h 2218691"/>
              <a:gd name="connsiteX1" fmla="*/ 2690294 w 2908936"/>
              <a:gd name="connsiteY1" fmla="*/ 0 h 2218691"/>
              <a:gd name="connsiteX2" fmla="*/ 2733389 w 2908936"/>
              <a:gd name="connsiteY2" fmla="*/ 70937 h 2218691"/>
              <a:gd name="connsiteX3" fmla="*/ 2908936 w 2908936"/>
              <a:gd name="connsiteY3" fmla="*/ 764223 h 2218691"/>
              <a:gd name="connsiteX4" fmla="*/ 1454468 w 2908936"/>
              <a:gd name="connsiteY4" fmla="*/ 2218691 h 2218691"/>
              <a:gd name="connsiteX5" fmla="*/ 0 w 2908936"/>
              <a:gd name="connsiteY5" fmla="*/ 764223 h 2218691"/>
              <a:gd name="connsiteX6" fmla="*/ 175546 w 2908936"/>
              <a:gd name="connsiteY6" fmla="*/ 70937 h 2218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08936" h="2218691">
                <a:moveTo>
                  <a:pt x="218642" y="0"/>
                </a:moveTo>
                <a:lnTo>
                  <a:pt x="2690294" y="0"/>
                </a:lnTo>
                <a:lnTo>
                  <a:pt x="2733389" y="70937"/>
                </a:lnTo>
                <a:cubicBezTo>
                  <a:pt x="2845343" y="277026"/>
                  <a:pt x="2908936" y="513198"/>
                  <a:pt x="2908936" y="764223"/>
                </a:cubicBezTo>
                <a:cubicBezTo>
                  <a:pt x="2908936" y="1567503"/>
                  <a:pt x="2257748" y="2218691"/>
                  <a:pt x="1454468" y="2218691"/>
                </a:cubicBezTo>
                <a:cubicBezTo>
                  <a:pt x="651188" y="2218691"/>
                  <a:pt x="0" y="1567503"/>
                  <a:pt x="0" y="764223"/>
                </a:cubicBezTo>
                <a:cubicBezTo>
                  <a:pt x="0" y="513198"/>
                  <a:pt x="63593" y="277026"/>
                  <a:pt x="175546" y="70937"/>
                </a:cubicBez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mn-ea"/>
            </a:endParaRPr>
          </a:p>
        </p:txBody>
      </p:sp>
      <p:sp>
        <p:nvSpPr>
          <p:cNvPr id="53" name="任意多边形: 形状 52"/>
          <p:cNvSpPr/>
          <p:nvPr userDrawn="1">
            <p:custDataLst>
              <p:tags r:id="rId14"/>
            </p:custDataLst>
          </p:nvPr>
        </p:nvSpPr>
        <p:spPr>
          <a:xfrm>
            <a:off x="7589520" y="0"/>
            <a:ext cx="4602480" cy="6858000"/>
          </a:xfrm>
          <a:custGeom>
            <a:avLst/>
            <a:gdLst>
              <a:gd name="connsiteX0" fmla="*/ 2016079 w 4602480"/>
              <a:gd name="connsiteY0" fmla="*/ 0 h 6858000"/>
              <a:gd name="connsiteX1" fmla="*/ 4602480 w 4602480"/>
              <a:gd name="connsiteY1" fmla="*/ 0 h 6858000"/>
              <a:gd name="connsiteX2" fmla="*/ 4602480 w 4602480"/>
              <a:gd name="connsiteY2" fmla="*/ 6858000 h 6858000"/>
              <a:gd name="connsiteX3" fmla="*/ 2016078 w 4602480"/>
              <a:gd name="connsiteY3" fmla="*/ 6858000 h 6858000"/>
              <a:gd name="connsiteX4" fmla="*/ 1889408 w 4602480"/>
              <a:gd name="connsiteY4" fmla="*/ 6785166 h 6858000"/>
              <a:gd name="connsiteX5" fmla="*/ 0 w 4602480"/>
              <a:gd name="connsiteY5" fmla="*/ 3429000 h 6858000"/>
              <a:gd name="connsiteX6" fmla="*/ 1889408 w 4602480"/>
              <a:gd name="connsiteY6" fmla="*/ 7283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02480" h="6858000">
                <a:moveTo>
                  <a:pt x="2016079" y="0"/>
                </a:moveTo>
                <a:lnTo>
                  <a:pt x="4602480" y="0"/>
                </a:lnTo>
                <a:lnTo>
                  <a:pt x="4602480" y="6858000"/>
                </a:lnTo>
                <a:lnTo>
                  <a:pt x="2016078" y="6858000"/>
                </a:lnTo>
                <a:lnTo>
                  <a:pt x="1889408" y="6785166"/>
                </a:lnTo>
                <a:cubicBezTo>
                  <a:pt x="756664" y="6096894"/>
                  <a:pt x="0" y="4851311"/>
                  <a:pt x="0" y="3429000"/>
                </a:cubicBezTo>
                <a:cubicBezTo>
                  <a:pt x="0" y="2006689"/>
                  <a:pt x="756664" y="761106"/>
                  <a:pt x="1889408" y="72834"/>
                </a:cubicBezTo>
                <a:close/>
              </a:path>
            </a:pathLst>
          </a:custGeom>
          <a:solidFill>
            <a:schemeClr val="bg1"/>
          </a:solidFill>
          <a:ln>
            <a:noFill/>
          </a:ln>
          <a:effectLst>
            <a:outerShdw blurRad="101600" dist="50800" dir="10800000" algn="r" rotWithShape="0">
              <a:schemeClr val="tx2">
                <a:lumMod val="60000"/>
                <a:lumOff val="4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mn-ea"/>
            </a:endParaRPr>
          </a:p>
        </p:txBody>
      </p:sp>
      <p:sp>
        <p:nvSpPr>
          <p:cNvPr id="16" name="圆: 空心 55"/>
          <p:cNvSpPr/>
          <p:nvPr userDrawn="1">
            <p:custDataLst>
              <p:tags r:id="rId15"/>
            </p:custDataLst>
          </p:nvPr>
        </p:nvSpPr>
        <p:spPr>
          <a:xfrm>
            <a:off x="7369810" y="3705860"/>
            <a:ext cx="1183005" cy="1183005"/>
          </a:xfrm>
          <a:prstGeom prst="donut">
            <a:avLst>
              <a:gd name="adj" fmla="val 1079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pic>
        <p:nvPicPr>
          <p:cNvPr id="13" name="图片 4" descr="图片1"/>
          <p:cNvPicPr>
            <a:picLocks noChangeAspect="1"/>
          </p:cNvPicPr>
          <p:nvPr userDrawn="1">
            <p:custDataLst>
              <p:tags r:id="rId16"/>
            </p:custDataLst>
          </p:nvPr>
        </p:nvPicPr>
        <p:blipFill>
          <a:blip r:embed="rId31"/>
          <a:stretch>
            <a:fillRect/>
          </a:stretch>
        </p:blipFill>
        <p:spPr>
          <a:xfrm>
            <a:off x="7771130" y="0"/>
            <a:ext cx="4420870" cy="6858000"/>
          </a:xfrm>
          <a:prstGeom prst="rect">
            <a:avLst/>
          </a:prstGeom>
        </p:spPr>
      </p:pic>
      <p:sp>
        <p:nvSpPr>
          <p:cNvPr id="17" name="等腰三角形 16"/>
          <p:cNvSpPr/>
          <p:nvPr userDrawn="1">
            <p:custDataLst>
              <p:tags r:id="rId17"/>
            </p:custDataLst>
          </p:nvPr>
        </p:nvSpPr>
        <p:spPr>
          <a:xfrm rot="10800000">
            <a:off x="9490710" y="615950"/>
            <a:ext cx="470535" cy="405765"/>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27" name="等腰三角形 26"/>
          <p:cNvSpPr/>
          <p:nvPr userDrawn="1">
            <p:custDataLst>
              <p:tags r:id="rId18"/>
            </p:custDataLst>
          </p:nvPr>
        </p:nvSpPr>
        <p:spPr>
          <a:xfrm rot="10800000">
            <a:off x="9478010" y="678815"/>
            <a:ext cx="375920" cy="324485"/>
          </a:xfrm>
          <a:prstGeom prst="triangle">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91" name="椭圆 90"/>
          <p:cNvSpPr/>
          <p:nvPr userDrawn="1">
            <p:custDataLst>
              <p:tags r:id="rId19"/>
            </p:custDataLst>
          </p:nvPr>
        </p:nvSpPr>
        <p:spPr>
          <a:xfrm>
            <a:off x="5843270" y="4217670"/>
            <a:ext cx="100965" cy="100965"/>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92" name="椭圆 91"/>
          <p:cNvSpPr/>
          <p:nvPr userDrawn="1">
            <p:custDataLst>
              <p:tags r:id="rId20"/>
            </p:custDataLst>
          </p:nvPr>
        </p:nvSpPr>
        <p:spPr>
          <a:xfrm>
            <a:off x="6022975" y="4217670"/>
            <a:ext cx="100965" cy="100965"/>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93" name="椭圆 92"/>
          <p:cNvSpPr/>
          <p:nvPr userDrawn="1">
            <p:custDataLst>
              <p:tags r:id="rId21"/>
            </p:custDataLst>
          </p:nvPr>
        </p:nvSpPr>
        <p:spPr>
          <a:xfrm>
            <a:off x="6203315" y="4217670"/>
            <a:ext cx="100965" cy="100965"/>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88" name="椭圆 87"/>
          <p:cNvSpPr/>
          <p:nvPr userDrawn="1">
            <p:custDataLst>
              <p:tags r:id="rId22"/>
            </p:custDataLst>
          </p:nvPr>
        </p:nvSpPr>
        <p:spPr>
          <a:xfrm>
            <a:off x="5843270" y="4384675"/>
            <a:ext cx="100965" cy="100965"/>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89" name="椭圆 88"/>
          <p:cNvSpPr/>
          <p:nvPr userDrawn="1">
            <p:custDataLst>
              <p:tags r:id="rId23"/>
            </p:custDataLst>
          </p:nvPr>
        </p:nvSpPr>
        <p:spPr>
          <a:xfrm>
            <a:off x="6022975" y="4384675"/>
            <a:ext cx="100965" cy="100965"/>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90" name="椭圆 89"/>
          <p:cNvSpPr/>
          <p:nvPr userDrawn="1">
            <p:custDataLst>
              <p:tags r:id="rId24"/>
            </p:custDataLst>
          </p:nvPr>
        </p:nvSpPr>
        <p:spPr>
          <a:xfrm>
            <a:off x="6203315" y="4384675"/>
            <a:ext cx="100965" cy="100965"/>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85" name="椭圆 84"/>
          <p:cNvSpPr/>
          <p:nvPr userDrawn="1">
            <p:custDataLst>
              <p:tags r:id="rId25"/>
            </p:custDataLst>
          </p:nvPr>
        </p:nvSpPr>
        <p:spPr>
          <a:xfrm>
            <a:off x="5843270" y="4551680"/>
            <a:ext cx="100965" cy="100965"/>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86" name="椭圆 85"/>
          <p:cNvSpPr/>
          <p:nvPr userDrawn="1">
            <p:custDataLst>
              <p:tags r:id="rId26"/>
            </p:custDataLst>
          </p:nvPr>
        </p:nvSpPr>
        <p:spPr>
          <a:xfrm>
            <a:off x="6022975" y="4551680"/>
            <a:ext cx="100965" cy="100965"/>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87" name="椭圆 86"/>
          <p:cNvSpPr/>
          <p:nvPr userDrawn="1">
            <p:custDataLst>
              <p:tags r:id="rId27"/>
            </p:custDataLst>
          </p:nvPr>
        </p:nvSpPr>
        <p:spPr>
          <a:xfrm>
            <a:off x="6203315" y="4551680"/>
            <a:ext cx="100965" cy="100965"/>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20" name="Subtitle 19"/>
          <p:cNvSpPr>
            <a:spLocks noGrp="1"/>
          </p:cNvSpPr>
          <p:nvPr>
            <p:ph type="body" idx="16386" hasCustomPrompt="1"/>
            <p:custDataLst>
              <p:tags r:id="rId28"/>
            </p:custDataLst>
          </p:nvPr>
        </p:nvSpPr>
        <p:spPr>
          <a:xfrm>
            <a:off x="1016000" y="2667000"/>
            <a:ext cx="5449358" cy="457200"/>
          </a:xfrm>
          <a:noFill/>
        </p:spPr>
        <p:txBody>
          <a:bodyPr vert="horz" lIns="0" tIns="0" rIns="0" bIns="0" anchor="t">
            <a:normAutofit/>
          </a:bodyPr>
          <a:lstStyle>
            <a:lvl1pPr marL="0" indent="0" algn="l">
              <a:lnSpc>
                <a:spcPct val="125000"/>
              </a:lnSpc>
              <a:spcBef>
                <a:spcPct val="0"/>
              </a:spcBef>
              <a:spcAft>
                <a:spcPct val="0"/>
              </a:spcAft>
              <a:buNone/>
              <a:defRPr sz="2400" b="0" spc="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THE END</a:t>
            </a:r>
          </a:p>
        </p:txBody>
      </p:sp>
      <p:sp>
        <p:nvSpPr>
          <p:cNvPr id="14" name="标题 11"/>
          <p:cNvSpPr>
            <a:spLocks noGrp="1"/>
          </p:cNvSpPr>
          <p:nvPr>
            <p:ph type="ctrTitle" idx="16385" hasCustomPrompt="1"/>
            <p:custDataLst>
              <p:tags r:id="rId29"/>
            </p:custDataLst>
          </p:nvPr>
        </p:nvSpPr>
        <p:spPr>
          <a:xfrm>
            <a:off x="1016000" y="3175000"/>
            <a:ext cx="5451122" cy="1016000"/>
          </a:xfrm>
        </p:spPr>
        <p:txBody>
          <a:bodyPr vert="horz" wrap="square" lIns="0" tIns="0" rIns="0" bIns="0" anchor="t">
            <a:normAutofit/>
          </a:bodyPr>
          <a:lstStyle>
            <a:lvl1pPr marL="0" indent="0" algn="l">
              <a:lnSpc>
                <a:spcPct val="100000"/>
              </a:lnSpc>
              <a:spcBef>
                <a:spcPct val="0"/>
              </a:spcBef>
              <a:spcAft>
                <a:spcPct val="0"/>
              </a:spcAft>
              <a:buNone/>
              <a:defRPr sz="6400" b="1" spc="0" baseline="0">
                <a:solidFill>
                  <a:schemeClr val="accent1"/>
                </a:solidFill>
                <a:latin typeface="+mj-ea"/>
                <a:ea typeface="+mj-ea"/>
              </a:defRPr>
            </a:lvl1pPr>
          </a:lstStyle>
          <a:p>
            <a:r>
              <a:rPr lang="zh-CN" altLang="en-US" dirty="0"/>
              <a:t>THANK YOU</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s_Slide-1-5-4">
    <p:spTree>
      <p:nvGrpSpPr>
        <p:cNvPr id="1" name=""/>
        <p:cNvGrpSpPr/>
        <p:nvPr/>
      </p:nvGrpSpPr>
      <p:grpSpPr>
        <a:xfrm>
          <a:off x="0" y="0"/>
          <a:ext cx="0" cy="0"/>
          <a:chOff x="0" y="0"/>
          <a:chExt cx="0" cy="0"/>
        </a:xfrm>
      </p:grpSpPr>
      <p:sp>
        <p:nvSpPr>
          <p:cNvPr id="8" name="日期占位符 3"/>
          <p:cNvSpPr>
            <a:spLocks noGrp="1"/>
          </p:cNvSpPr>
          <p:nvPr>
            <p:ph type="dt" sz="half" idx="10"/>
            <p:custDataLst>
              <p:tags r:id="rId1"/>
            </p:custDataLst>
          </p:nvPr>
        </p:nvSpPr>
        <p:spPr/>
        <p:txBody>
          <a:bodyPr/>
          <a:lstStyle/>
          <a:p>
            <a:fld id="{760FBDFE-C587-4B4C-A407-44438C67B59E}" type="datetimeFigureOut">
              <a:rPr lang="zh-CN" altLang="en-US" smtClean="0"/>
              <a:t>2026/8/16</a:t>
            </a:fld>
            <a:endParaRPr lang="zh-CN" altLang="en-US"/>
          </a:p>
        </p:txBody>
      </p:sp>
      <p:sp>
        <p:nvSpPr>
          <p:cNvPr id="9" name="页脚占位符 4"/>
          <p:cNvSpPr>
            <a:spLocks noGrp="1"/>
          </p:cNvSpPr>
          <p:nvPr>
            <p:ph type="ftr" sz="quarter" idx="11"/>
            <p:custDataLst>
              <p:tags r:id="rId2"/>
            </p:custDataLst>
          </p:nvPr>
        </p:nvSpPr>
        <p:spPr/>
        <p:txBody>
          <a:bodyPr/>
          <a:lstStyle/>
          <a:p>
            <a:endParaRPr lang="zh-CN" altLang="en-US"/>
          </a:p>
        </p:txBody>
      </p:sp>
      <p:sp>
        <p:nvSpPr>
          <p:cNvPr id="10" name="灯片编号占位符 5"/>
          <p:cNvSpPr>
            <a:spLocks noGrp="1"/>
          </p:cNvSpPr>
          <p:nvPr>
            <p:ph type="sldNum" sz="quarter" idx="12"/>
            <p:custDataLst>
              <p:tags r:id="rId3"/>
            </p:custDataLst>
          </p:nvPr>
        </p:nvSpPr>
        <p:spPr/>
        <p:txBody>
          <a:bodyPr/>
          <a:lstStyle/>
          <a:p>
            <a:fld id="{49AE70B2-8BF9-45C0-BB95-33D1B9D3A854}" type="slidenum">
              <a:rPr lang="zh-CN" altLang="en-US" smtClean="0"/>
              <a:t>‹Nº›</a:t>
            </a:fld>
            <a:endParaRPr lang="zh-CN" altLang="en-US"/>
          </a:p>
        </p:txBody>
      </p:sp>
      <p:sp>
        <p:nvSpPr>
          <p:cNvPr id="11" name="Subtitle 10"/>
          <p:cNvSpPr>
            <a:spLocks noGrp="1"/>
          </p:cNvSpPr>
          <p:nvPr>
            <p:ph type="subTitle" idx="17826305" hasCustomPrompt="1"/>
            <p:custDataLst>
              <p:tags r:id="rId4"/>
            </p:custDataLst>
          </p:nvPr>
        </p:nvSpPr>
        <p:spPr>
          <a:xfrm>
            <a:off x="761471" y="2667000"/>
            <a:ext cx="2363258" cy="457200"/>
          </a:xfrm>
          <a:noFill/>
        </p:spPr>
        <p:txBody>
          <a:bodyPr lIns="0" tIns="0" rIns="0" bIns="0" anchor="t">
            <a:normAutofit/>
          </a:bodyPr>
          <a:lstStyle>
            <a:lvl1pPr marL="0" indent="0" algn="ctr">
              <a:lnSpc>
                <a:spcPct val="125000"/>
              </a:lnSpc>
              <a:spcBef>
                <a:spcPct val="0"/>
              </a:spcBef>
              <a:spcAft>
                <a:spcPct val="0"/>
              </a:spcAft>
              <a:buNone/>
              <a:defRPr sz="2400" b="0" spc="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catalog</a:t>
            </a:r>
          </a:p>
        </p:txBody>
      </p:sp>
      <p:sp>
        <p:nvSpPr>
          <p:cNvPr id="12" name="Title 11"/>
          <p:cNvSpPr>
            <a:spLocks noGrp="1"/>
          </p:cNvSpPr>
          <p:nvPr>
            <p:ph type="ctrTitle" idx="17826049" hasCustomPrompt="1"/>
            <p:custDataLst>
              <p:tags r:id="rId5"/>
            </p:custDataLst>
          </p:nvPr>
        </p:nvSpPr>
        <p:spPr>
          <a:xfrm>
            <a:off x="760942" y="3175000"/>
            <a:ext cx="2364317" cy="762000"/>
          </a:xfrm>
          <a:noFill/>
        </p:spPr>
        <p:txBody>
          <a:bodyPr lIns="0" tIns="0" rIns="0" bIns="0" anchor="t">
            <a:normAutofit/>
          </a:bodyPr>
          <a:lstStyle>
            <a:lvl1pPr marL="0" indent="0" algn="ctr">
              <a:lnSpc>
                <a:spcPct val="104000"/>
              </a:lnSpc>
              <a:spcBef>
                <a:spcPct val="0"/>
              </a:spcBef>
              <a:spcAft>
                <a:spcPct val="0"/>
              </a:spcAft>
              <a:buNone/>
              <a:defRPr sz="4800" b="1" spc="0">
                <a:solidFill>
                  <a:schemeClr val="tx1"/>
                </a:solidFill>
              </a:defRPr>
            </a:lvl1pPr>
          </a:lstStyle>
          <a:p>
            <a:r>
              <a:rPr lang="zh-CN" altLang="en-US"/>
              <a:t>Contents</a:t>
            </a:r>
          </a:p>
        </p:txBody>
      </p:sp>
      <p:sp>
        <p:nvSpPr>
          <p:cNvPr id="13" name="Text Placeholder 12"/>
          <p:cNvSpPr>
            <a:spLocks noGrp="1"/>
          </p:cNvSpPr>
          <p:nvPr>
            <p:ph type="body" idx="319883777" hasCustomPrompt="1"/>
            <p:custDataLst>
              <p:tags r:id="rId6"/>
            </p:custDataLst>
          </p:nvPr>
        </p:nvSpPr>
        <p:spPr>
          <a:xfrm>
            <a:off x="4070350" y="2286000"/>
            <a:ext cx="596900" cy="508000"/>
          </a:xfrm>
          <a:noFill/>
        </p:spPr>
        <p:txBody>
          <a:bodyPr wrap="none" lIns="0" tIns="0" rIns="0" bIns="0" anchor="ctr">
            <a:noAutofit/>
          </a:bodyPr>
          <a:lstStyle>
            <a:lvl1pPr marL="0" indent="0" algn="ctr">
              <a:lnSpc>
                <a:spcPct val="109000"/>
              </a:lnSpc>
              <a:spcBef>
                <a:spcPct val="0"/>
              </a:spcBef>
              <a:spcAft>
                <a:spcPct val="0"/>
              </a:spcAft>
              <a:buNone/>
              <a:defRPr sz="4000" b="0" spc="0">
                <a:solidFill>
                  <a:schemeClr val="accent1"/>
                </a:solidFill>
              </a:defRPr>
            </a:lvl1pPr>
          </a:lstStyle>
          <a:p>
            <a:pPr lvl="0"/>
            <a:r>
              <a:rPr lang="zh-CN" altLang="en-US"/>
              <a:t>01</a:t>
            </a:r>
          </a:p>
        </p:txBody>
      </p:sp>
      <p:sp>
        <p:nvSpPr>
          <p:cNvPr id="14" name="装饰  3"/>
          <p:cNvSpPr>
            <a:spLocks noGrp="1"/>
          </p:cNvSpPr>
          <p:nvPr>
            <p:ph type="body" idx="319883522" hasCustomPrompt="1"/>
            <p:custDataLst>
              <p:tags r:id="rId7"/>
            </p:custDataLst>
          </p:nvPr>
        </p:nvSpPr>
        <p:spPr>
          <a:xfrm>
            <a:off x="4851400" y="2209800"/>
            <a:ext cx="25400" cy="762000"/>
          </a:xfrm>
          <a:custGeom>
            <a:avLst/>
            <a:gdLst>
              <a:gd name="connisteX0" fmla="*/ 0 w 25400"/>
              <a:gd name="connsiteY0" fmla="*/ 12700 h 762000"/>
              <a:gd name="connisteX1" fmla="*/ 12700 w 25400"/>
              <a:gd name="connsiteY1" fmla="*/ 0 h 762000"/>
              <a:gd name="connisteX2" fmla="*/ 12700 w 25400"/>
              <a:gd name="connsiteY2" fmla="*/ 0 h 762000"/>
              <a:gd name="connisteX3" fmla="*/ 25400 w 25400"/>
              <a:gd name="connsiteY3" fmla="*/ 12700 h 762000"/>
              <a:gd name="connisteX4" fmla="*/ 25400 w 25400"/>
              <a:gd name="connsiteY4" fmla="*/ 749300 h 762000"/>
              <a:gd name="connisteX5" fmla="*/ 12700 w 25400"/>
              <a:gd name="connsiteY5" fmla="*/ 762000 h 762000"/>
              <a:gd name="connisteX6" fmla="*/ 12700 w 25400"/>
              <a:gd name="connsiteY6" fmla="*/ 762000 h 762000"/>
              <a:gd name="connisteX7" fmla="*/ 0 w 25400"/>
              <a:gd name="connsiteY7" fmla="*/ 749300 h 762000"/>
              <a:gd name="connisteX8" fmla="*/ 0 w 25400"/>
              <a:gd name="connsiteY8" fmla="*/ 12700 h 76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25400" h="762000">
                <a:moveTo>
                  <a:pt x="0" y="12700"/>
                </a:moveTo>
                <a:cubicBezTo>
                  <a:pt x="0" y="5686"/>
                  <a:pt x="5686" y="0"/>
                  <a:pt x="12700" y="0"/>
                </a:cubicBezTo>
                <a:lnTo>
                  <a:pt x="12700" y="0"/>
                </a:lnTo>
                <a:cubicBezTo>
                  <a:pt x="19714" y="0"/>
                  <a:pt x="25400" y="5686"/>
                  <a:pt x="25400" y="12700"/>
                </a:cubicBezTo>
                <a:lnTo>
                  <a:pt x="25400" y="749300"/>
                </a:lnTo>
                <a:cubicBezTo>
                  <a:pt x="25400" y="756314"/>
                  <a:pt x="19714" y="762000"/>
                  <a:pt x="12700" y="762000"/>
                </a:cubicBezTo>
                <a:lnTo>
                  <a:pt x="12700" y="762000"/>
                </a:lnTo>
                <a:cubicBezTo>
                  <a:pt x="5686" y="762000"/>
                  <a:pt x="0" y="756314"/>
                  <a:pt x="0" y="749300"/>
                </a:cubicBezTo>
                <a:lnTo>
                  <a:pt x="0" y="12700"/>
                </a:lnTo>
                <a:close/>
              </a:path>
            </a:pathLst>
          </a:custGeom>
          <a:solidFill>
            <a:schemeClr val="accent1">
              <a:alpha val="50000"/>
            </a:schemeClr>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a:t> </a:t>
            </a:r>
          </a:p>
        </p:txBody>
      </p:sp>
      <p:sp>
        <p:nvSpPr>
          <p:cNvPr id="15" name="Text Placeholder 14"/>
          <p:cNvSpPr>
            <a:spLocks noGrp="1"/>
          </p:cNvSpPr>
          <p:nvPr>
            <p:ph type="body" idx="51446017" hasCustomPrompt="1"/>
            <p:custDataLst>
              <p:tags r:id="rId8"/>
            </p:custDataLst>
          </p:nvPr>
        </p:nvSpPr>
        <p:spPr>
          <a:xfrm>
            <a:off x="5080000" y="2133600"/>
            <a:ext cx="2324100" cy="914400"/>
          </a:xfrm>
          <a:noFill/>
        </p:spPr>
        <p:txBody>
          <a:bodyPr lIns="0" tIns="0" rIns="0" bIns="0" anchor="ctr">
            <a:normAutofit/>
          </a:bodyPr>
          <a:lstStyle>
            <a:lvl1pPr marL="0" indent="0" algn="l">
              <a:lnSpc>
                <a:spcPct val="118000"/>
              </a:lnSpc>
              <a:spcBef>
                <a:spcPct val="0"/>
              </a:spcBef>
              <a:spcAft>
                <a:spcPct val="0"/>
              </a:spcAft>
              <a:buNone/>
              <a:defRPr sz="2400" b="0" spc="0">
                <a:solidFill>
                  <a:schemeClr val="tx1"/>
                </a:solidFill>
              </a:defRPr>
            </a:lvl1pPr>
          </a:lstStyle>
          <a:p>
            <a:pPr lvl="0"/>
            <a:r>
              <a:rPr lang="zh-CN" altLang="en-US"/>
              <a:t>Chapter Title</a:t>
            </a:r>
          </a:p>
        </p:txBody>
      </p:sp>
      <p:sp>
        <p:nvSpPr>
          <p:cNvPr id="16" name="Text Placeholder 15"/>
          <p:cNvSpPr>
            <a:spLocks noGrp="1"/>
          </p:cNvSpPr>
          <p:nvPr>
            <p:ph type="body" idx="319949313" hasCustomPrompt="1"/>
            <p:custDataLst>
              <p:tags r:id="rId9"/>
            </p:custDataLst>
          </p:nvPr>
        </p:nvSpPr>
        <p:spPr>
          <a:xfrm>
            <a:off x="7994650" y="2286000"/>
            <a:ext cx="596900" cy="508000"/>
          </a:xfrm>
          <a:noFill/>
        </p:spPr>
        <p:txBody>
          <a:bodyPr wrap="none" lIns="0" tIns="0" rIns="0" bIns="0" anchor="ctr">
            <a:noAutofit/>
          </a:bodyPr>
          <a:lstStyle>
            <a:lvl1pPr marL="0" indent="0" algn="ctr">
              <a:lnSpc>
                <a:spcPct val="109000"/>
              </a:lnSpc>
              <a:spcBef>
                <a:spcPct val="0"/>
              </a:spcBef>
              <a:spcAft>
                <a:spcPct val="0"/>
              </a:spcAft>
              <a:buNone/>
              <a:defRPr sz="4000" b="0" spc="0">
                <a:solidFill>
                  <a:schemeClr val="accent1"/>
                </a:solidFill>
              </a:defRPr>
            </a:lvl1pPr>
          </a:lstStyle>
          <a:p>
            <a:pPr lvl="0"/>
            <a:r>
              <a:rPr lang="zh-CN" altLang="en-US"/>
              <a:t>02</a:t>
            </a:r>
          </a:p>
        </p:txBody>
      </p:sp>
      <p:sp>
        <p:nvSpPr>
          <p:cNvPr id="17" name="装饰  6"/>
          <p:cNvSpPr>
            <a:spLocks noGrp="1"/>
          </p:cNvSpPr>
          <p:nvPr>
            <p:ph type="body" idx="319949058" hasCustomPrompt="1"/>
            <p:custDataLst>
              <p:tags r:id="rId10"/>
            </p:custDataLst>
          </p:nvPr>
        </p:nvSpPr>
        <p:spPr>
          <a:xfrm>
            <a:off x="8775700" y="2209800"/>
            <a:ext cx="25400" cy="762000"/>
          </a:xfrm>
          <a:custGeom>
            <a:avLst/>
            <a:gdLst>
              <a:gd name="connisteX0" fmla="*/ 0 w 25400"/>
              <a:gd name="connsiteY0" fmla="*/ 12700 h 762000"/>
              <a:gd name="connisteX1" fmla="*/ 12700 w 25400"/>
              <a:gd name="connsiteY1" fmla="*/ 0 h 762000"/>
              <a:gd name="connisteX2" fmla="*/ 12700 w 25400"/>
              <a:gd name="connsiteY2" fmla="*/ 0 h 762000"/>
              <a:gd name="connisteX3" fmla="*/ 25400 w 25400"/>
              <a:gd name="connsiteY3" fmla="*/ 12700 h 762000"/>
              <a:gd name="connisteX4" fmla="*/ 25400 w 25400"/>
              <a:gd name="connsiteY4" fmla="*/ 749300 h 762000"/>
              <a:gd name="connisteX5" fmla="*/ 12700 w 25400"/>
              <a:gd name="connsiteY5" fmla="*/ 762000 h 762000"/>
              <a:gd name="connisteX6" fmla="*/ 12700 w 25400"/>
              <a:gd name="connsiteY6" fmla="*/ 762000 h 762000"/>
              <a:gd name="connisteX7" fmla="*/ 0 w 25400"/>
              <a:gd name="connsiteY7" fmla="*/ 749300 h 762000"/>
              <a:gd name="connisteX8" fmla="*/ 0 w 25400"/>
              <a:gd name="connsiteY8" fmla="*/ 12700 h 76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25400" h="762000">
                <a:moveTo>
                  <a:pt x="0" y="12700"/>
                </a:moveTo>
                <a:cubicBezTo>
                  <a:pt x="0" y="5686"/>
                  <a:pt x="5686" y="0"/>
                  <a:pt x="12700" y="0"/>
                </a:cubicBezTo>
                <a:lnTo>
                  <a:pt x="12700" y="0"/>
                </a:lnTo>
                <a:cubicBezTo>
                  <a:pt x="19714" y="0"/>
                  <a:pt x="25400" y="5686"/>
                  <a:pt x="25400" y="12700"/>
                </a:cubicBezTo>
                <a:lnTo>
                  <a:pt x="25400" y="749300"/>
                </a:lnTo>
                <a:cubicBezTo>
                  <a:pt x="25400" y="756314"/>
                  <a:pt x="19714" y="762000"/>
                  <a:pt x="12700" y="762000"/>
                </a:cubicBezTo>
                <a:lnTo>
                  <a:pt x="12700" y="762000"/>
                </a:lnTo>
                <a:cubicBezTo>
                  <a:pt x="5686" y="762000"/>
                  <a:pt x="0" y="756314"/>
                  <a:pt x="0" y="749300"/>
                </a:cubicBezTo>
                <a:lnTo>
                  <a:pt x="0" y="12700"/>
                </a:lnTo>
                <a:close/>
              </a:path>
            </a:pathLst>
          </a:custGeom>
          <a:solidFill>
            <a:schemeClr val="accent1">
              <a:alpha val="50000"/>
            </a:schemeClr>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a:t> </a:t>
            </a:r>
          </a:p>
        </p:txBody>
      </p:sp>
      <p:sp>
        <p:nvSpPr>
          <p:cNvPr id="18" name="Text Placeholder 17"/>
          <p:cNvSpPr>
            <a:spLocks noGrp="1"/>
          </p:cNvSpPr>
          <p:nvPr>
            <p:ph type="body" idx="51511553" hasCustomPrompt="1"/>
            <p:custDataLst>
              <p:tags r:id="rId11"/>
            </p:custDataLst>
          </p:nvPr>
        </p:nvSpPr>
        <p:spPr>
          <a:xfrm>
            <a:off x="9004300" y="2133600"/>
            <a:ext cx="2324100" cy="914400"/>
          </a:xfrm>
          <a:noFill/>
        </p:spPr>
        <p:txBody>
          <a:bodyPr lIns="0" tIns="0" rIns="0" bIns="0" anchor="ctr">
            <a:normAutofit/>
          </a:bodyPr>
          <a:lstStyle>
            <a:lvl1pPr marL="0" indent="0" algn="l">
              <a:lnSpc>
                <a:spcPct val="118000"/>
              </a:lnSpc>
              <a:spcBef>
                <a:spcPct val="0"/>
              </a:spcBef>
              <a:spcAft>
                <a:spcPct val="0"/>
              </a:spcAft>
              <a:buNone/>
              <a:defRPr sz="2400" b="0" spc="0">
                <a:solidFill>
                  <a:schemeClr val="tx1"/>
                </a:solidFill>
              </a:defRPr>
            </a:lvl1pPr>
          </a:lstStyle>
          <a:p>
            <a:pPr lvl="0"/>
            <a:r>
              <a:rPr lang="zh-CN" altLang="en-US"/>
              <a:t>Chapter Title</a:t>
            </a:r>
          </a:p>
        </p:txBody>
      </p:sp>
      <p:sp>
        <p:nvSpPr>
          <p:cNvPr id="19" name="Text Placeholder 18"/>
          <p:cNvSpPr>
            <a:spLocks noGrp="1"/>
          </p:cNvSpPr>
          <p:nvPr>
            <p:ph type="body" idx="320014849" hasCustomPrompt="1"/>
            <p:custDataLst>
              <p:tags r:id="rId12"/>
            </p:custDataLst>
          </p:nvPr>
        </p:nvSpPr>
        <p:spPr>
          <a:xfrm>
            <a:off x="4070350" y="3962400"/>
            <a:ext cx="596900" cy="508000"/>
          </a:xfrm>
          <a:noFill/>
        </p:spPr>
        <p:txBody>
          <a:bodyPr wrap="none" lIns="0" tIns="0" rIns="0" bIns="0" anchor="ctr">
            <a:noAutofit/>
          </a:bodyPr>
          <a:lstStyle>
            <a:lvl1pPr marL="0" indent="0" algn="ctr">
              <a:lnSpc>
                <a:spcPct val="109000"/>
              </a:lnSpc>
              <a:spcBef>
                <a:spcPct val="0"/>
              </a:spcBef>
              <a:spcAft>
                <a:spcPct val="0"/>
              </a:spcAft>
              <a:buNone/>
              <a:defRPr sz="4000" b="0" spc="0">
                <a:solidFill>
                  <a:schemeClr val="accent1"/>
                </a:solidFill>
              </a:defRPr>
            </a:lvl1pPr>
          </a:lstStyle>
          <a:p>
            <a:pPr lvl="0"/>
            <a:r>
              <a:rPr lang="zh-CN" altLang="en-US"/>
              <a:t>03</a:t>
            </a:r>
          </a:p>
        </p:txBody>
      </p:sp>
      <p:sp>
        <p:nvSpPr>
          <p:cNvPr id="20" name="装饰  9"/>
          <p:cNvSpPr>
            <a:spLocks noGrp="1"/>
          </p:cNvSpPr>
          <p:nvPr>
            <p:ph type="body" idx="320014594" hasCustomPrompt="1"/>
            <p:custDataLst>
              <p:tags r:id="rId13"/>
            </p:custDataLst>
          </p:nvPr>
        </p:nvSpPr>
        <p:spPr>
          <a:xfrm>
            <a:off x="4851400" y="3886200"/>
            <a:ext cx="25400" cy="762000"/>
          </a:xfrm>
          <a:custGeom>
            <a:avLst/>
            <a:gdLst>
              <a:gd name="connisteX0" fmla="*/ 0 w 25400"/>
              <a:gd name="connsiteY0" fmla="*/ 12700 h 762000"/>
              <a:gd name="connisteX1" fmla="*/ 12700 w 25400"/>
              <a:gd name="connsiteY1" fmla="*/ 0 h 762000"/>
              <a:gd name="connisteX2" fmla="*/ 12700 w 25400"/>
              <a:gd name="connsiteY2" fmla="*/ 0 h 762000"/>
              <a:gd name="connisteX3" fmla="*/ 25400 w 25400"/>
              <a:gd name="connsiteY3" fmla="*/ 12700 h 762000"/>
              <a:gd name="connisteX4" fmla="*/ 25400 w 25400"/>
              <a:gd name="connsiteY4" fmla="*/ 749300 h 762000"/>
              <a:gd name="connisteX5" fmla="*/ 12700 w 25400"/>
              <a:gd name="connsiteY5" fmla="*/ 762000 h 762000"/>
              <a:gd name="connisteX6" fmla="*/ 12700 w 25400"/>
              <a:gd name="connsiteY6" fmla="*/ 762000 h 762000"/>
              <a:gd name="connisteX7" fmla="*/ 0 w 25400"/>
              <a:gd name="connsiteY7" fmla="*/ 749300 h 762000"/>
              <a:gd name="connisteX8" fmla="*/ 0 w 25400"/>
              <a:gd name="connsiteY8" fmla="*/ 12700 h 76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25400" h="762000">
                <a:moveTo>
                  <a:pt x="0" y="12700"/>
                </a:moveTo>
                <a:cubicBezTo>
                  <a:pt x="0" y="5686"/>
                  <a:pt x="5686" y="0"/>
                  <a:pt x="12700" y="0"/>
                </a:cubicBezTo>
                <a:lnTo>
                  <a:pt x="12700" y="0"/>
                </a:lnTo>
                <a:cubicBezTo>
                  <a:pt x="19714" y="0"/>
                  <a:pt x="25400" y="5686"/>
                  <a:pt x="25400" y="12700"/>
                </a:cubicBezTo>
                <a:lnTo>
                  <a:pt x="25400" y="749300"/>
                </a:lnTo>
                <a:cubicBezTo>
                  <a:pt x="25400" y="756314"/>
                  <a:pt x="19714" y="762000"/>
                  <a:pt x="12700" y="762000"/>
                </a:cubicBezTo>
                <a:lnTo>
                  <a:pt x="12700" y="762000"/>
                </a:lnTo>
                <a:cubicBezTo>
                  <a:pt x="5686" y="762000"/>
                  <a:pt x="0" y="756314"/>
                  <a:pt x="0" y="749300"/>
                </a:cubicBezTo>
                <a:lnTo>
                  <a:pt x="0" y="12700"/>
                </a:lnTo>
                <a:close/>
              </a:path>
            </a:pathLst>
          </a:custGeom>
          <a:solidFill>
            <a:schemeClr val="accent1">
              <a:alpha val="50000"/>
            </a:schemeClr>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a:t> </a:t>
            </a:r>
          </a:p>
        </p:txBody>
      </p:sp>
      <p:sp>
        <p:nvSpPr>
          <p:cNvPr id="21" name="Text Placeholder 20"/>
          <p:cNvSpPr>
            <a:spLocks noGrp="1"/>
          </p:cNvSpPr>
          <p:nvPr>
            <p:ph type="body" idx="51577089" hasCustomPrompt="1"/>
            <p:custDataLst>
              <p:tags r:id="rId14"/>
            </p:custDataLst>
          </p:nvPr>
        </p:nvSpPr>
        <p:spPr>
          <a:xfrm>
            <a:off x="5080000" y="3810000"/>
            <a:ext cx="2324100" cy="914400"/>
          </a:xfrm>
          <a:noFill/>
        </p:spPr>
        <p:txBody>
          <a:bodyPr lIns="0" tIns="0" rIns="0" bIns="0" anchor="ctr">
            <a:normAutofit/>
          </a:bodyPr>
          <a:lstStyle>
            <a:lvl1pPr marL="0" indent="0" algn="l">
              <a:lnSpc>
                <a:spcPct val="118000"/>
              </a:lnSpc>
              <a:spcBef>
                <a:spcPct val="0"/>
              </a:spcBef>
              <a:spcAft>
                <a:spcPct val="0"/>
              </a:spcAft>
              <a:buNone/>
              <a:defRPr sz="2400" b="0" spc="0">
                <a:solidFill>
                  <a:schemeClr val="tx1"/>
                </a:solidFill>
              </a:defRPr>
            </a:lvl1pPr>
          </a:lstStyle>
          <a:p>
            <a:pPr lvl="0"/>
            <a:r>
              <a:rPr lang="zh-CN" altLang="en-US"/>
              <a:t>Chapter Title</a:t>
            </a:r>
          </a:p>
        </p:txBody>
      </p:sp>
      <p:sp>
        <p:nvSpPr>
          <p:cNvPr id="22" name="Text Placeholder 21"/>
          <p:cNvSpPr>
            <a:spLocks noGrp="1"/>
          </p:cNvSpPr>
          <p:nvPr>
            <p:ph type="body" idx="320080385" hasCustomPrompt="1"/>
            <p:custDataLst>
              <p:tags r:id="rId15"/>
            </p:custDataLst>
          </p:nvPr>
        </p:nvSpPr>
        <p:spPr>
          <a:xfrm>
            <a:off x="7994650" y="3962400"/>
            <a:ext cx="596900" cy="508000"/>
          </a:xfrm>
          <a:noFill/>
        </p:spPr>
        <p:txBody>
          <a:bodyPr wrap="none" lIns="0" tIns="0" rIns="0" bIns="0" anchor="ctr">
            <a:noAutofit/>
          </a:bodyPr>
          <a:lstStyle>
            <a:lvl1pPr marL="0" indent="0" algn="ctr">
              <a:lnSpc>
                <a:spcPct val="109000"/>
              </a:lnSpc>
              <a:spcBef>
                <a:spcPct val="0"/>
              </a:spcBef>
              <a:spcAft>
                <a:spcPct val="0"/>
              </a:spcAft>
              <a:buNone/>
              <a:defRPr sz="4000" b="0" spc="0">
                <a:solidFill>
                  <a:schemeClr val="accent1"/>
                </a:solidFill>
              </a:defRPr>
            </a:lvl1pPr>
          </a:lstStyle>
          <a:p>
            <a:pPr lvl="0"/>
            <a:r>
              <a:rPr lang="zh-CN" altLang="en-US"/>
              <a:t>04</a:t>
            </a:r>
          </a:p>
        </p:txBody>
      </p:sp>
      <p:sp>
        <p:nvSpPr>
          <p:cNvPr id="23" name="装饰  2"/>
          <p:cNvSpPr>
            <a:spLocks noGrp="1"/>
          </p:cNvSpPr>
          <p:nvPr>
            <p:ph type="body" idx="320080130" hasCustomPrompt="1"/>
            <p:custDataLst>
              <p:tags r:id="rId16"/>
            </p:custDataLst>
          </p:nvPr>
        </p:nvSpPr>
        <p:spPr>
          <a:xfrm>
            <a:off x="8775700" y="3886200"/>
            <a:ext cx="25400" cy="762000"/>
          </a:xfrm>
          <a:custGeom>
            <a:avLst/>
            <a:gdLst>
              <a:gd name="connisteX0" fmla="*/ 0 w 25400"/>
              <a:gd name="connsiteY0" fmla="*/ 12700 h 762000"/>
              <a:gd name="connisteX1" fmla="*/ 12700 w 25400"/>
              <a:gd name="connsiteY1" fmla="*/ 0 h 762000"/>
              <a:gd name="connisteX2" fmla="*/ 12700 w 25400"/>
              <a:gd name="connsiteY2" fmla="*/ 0 h 762000"/>
              <a:gd name="connisteX3" fmla="*/ 25400 w 25400"/>
              <a:gd name="connsiteY3" fmla="*/ 12700 h 762000"/>
              <a:gd name="connisteX4" fmla="*/ 25400 w 25400"/>
              <a:gd name="connsiteY4" fmla="*/ 749300 h 762000"/>
              <a:gd name="connisteX5" fmla="*/ 12700 w 25400"/>
              <a:gd name="connsiteY5" fmla="*/ 762000 h 762000"/>
              <a:gd name="connisteX6" fmla="*/ 12700 w 25400"/>
              <a:gd name="connsiteY6" fmla="*/ 762000 h 762000"/>
              <a:gd name="connisteX7" fmla="*/ 0 w 25400"/>
              <a:gd name="connsiteY7" fmla="*/ 749300 h 762000"/>
              <a:gd name="connisteX8" fmla="*/ 0 w 25400"/>
              <a:gd name="connsiteY8" fmla="*/ 12700 h 76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25400" h="762000">
                <a:moveTo>
                  <a:pt x="0" y="12700"/>
                </a:moveTo>
                <a:cubicBezTo>
                  <a:pt x="0" y="5686"/>
                  <a:pt x="5686" y="0"/>
                  <a:pt x="12700" y="0"/>
                </a:cubicBezTo>
                <a:lnTo>
                  <a:pt x="12700" y="0"/>
                </a:lnTo>
                <a:cubicBezTo>
                  <a:pt x="19714" y="0"/>
                  <a:pt x="25400" y="5686"/>
                  <a:pt x="25400" y="12700"/>
                </a:cubicBezTo>
                <a:lnTo>
                  <a:pt x="25400" y="749300"/>
                </a:lnTo>
                <a:cubicBezTo>
                  <a:pt x="25400" y="756314"/>
                  <a:pt x="19714" y="762000"/>
                  <a:pt x="12700" y="762000"/>
                </a:cubicBezTo>
                <a:lnTo>
                  <a:pt x="12700" y="762000"/>
                </a:lnTo>
                <a:cubicBezTo>
                  <a:pt x="5686" y="762000"/>
                  <a:pt x="0" y="756314"/>
                  <a:pt x="0" y="749300"/>
                </a:cubicBezTo>
                <a:lnTo>
                  <a:pt x="0" y="12700"/>
                </a:lnTo>
                <a:close/>
              </a:path>
            </a:pathLst>
          </a:custGeom>
          <a:solidFill>
            <a:schemeClr val="accent1">
              <a:alpha val="50000"/>
            </a:schemeClr>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a:t> </a:t>
            </a:r>
          </a:p>
        </p:txBody>
      </p:sp>
      <p:sp>
        <p:nvSpPr>
          <p:cNvPr id="24" name="Text Placeholder 23"/>
          <p:cNvSpPr>
            <a:spLocks noGrp="1"/>
          </p:cNvSpPr>
          <p:nvPr>
            <p:ph type="body" idx="51642625" hasCustomPrompt="1"/>
            <p:custDataLst>
              <p:tags r:id="rId17"/>
            </p:custDataLst>
          </p:nvPr>
        </p:nvSpPr>
        <p:spPr>
          <a:xfrm>
            <a:off x="9004300" y="3810000"/>
            <a:ext cx="2324100" cy="914400"/>
          </a:xfrm>
          <a:noFill/>
        </p:spPr>
        <p:txBody>
          <a:bodyPr lIns="0" tIns="0" rIns="0" bIns="0" anchor="ctr">
            <a:normAutofit/>
          </a:bodyPr>
          <a:lstStyle>
            <a:lvl1pPr marL="0" indent="0" algn="l">
              <a:lnSpc>
                <a:spcPct val="118000"/>
              </a:lnSpc>
              <a:spcBef>
                <a:spcPct val="0"/>
              </a:spcBef>
              <a:spcAft>
                <a:spcPct val="0"/>
              </a:spcAft>
              <a:buNone/>
              <a:defRPr sz="2400" b="0" spc="0">
                <a:solidFill>
                  <a:schemeClr val="tx1"/>
                </a:solidFill>
              </a:defRPr>
            </a:lvl1pPr>
          </a:lstStyle>
          <a:p>
            <a:pPr lvl="0"/>
            <a:r>
              <a:rPr lang="zh-CN" altLang="en-US"/>
              <a:t>Chapter Title</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Contents_Slide-1-5_4">
    <p:bg>
      <p:bgRef idx="1001">
        <a:schemeClr val="bg1"/>
      </p:bgRef>
    </p:bg>
    <p:spTree>
      <p:nvGrpSpPr>
        <p:cNvPr id="1" name=""/>
        <p:cNvGrpSpPr/>
        <p:nvPr/>
      </p:nvGrpSpPr>
      <p:grpSpPr>
        <a:xfrm>
          <a:off x="0" y="0"/>
          <a:ext cx="0" cy="0"/>
          <a:chOff x="0" y="0"/>
          <a:chExt cx="0" cy="0"/>
        </a:xfrm>
      </p:grpSpPr>
      <p:sp>
        <p:nvSpPr>
          <p:cNvPr id="8" name="日期占位符 3"/>
          <p:cNvSpPr>
            <a:spLocks noGrp="1"/>
          </p:cNvSpPr>
          <p:nvPr>
            <p:ph type="dt" sz="half" idx="10"/>
            <p:custDataLst>
              <p:tags r:id="rId1"/>
            </p:custDataLst>
          </p:nvPr>
        </p:nvSpPr>
        <p:spPr/>
        <p:txBody>
          <a:bodyPr/>
          <a:lstStyle/>
          <a:p>
            <a:fld id="{760FBDFE-C587-4B4C-A407-44438C67B59E}" type="datetimeFigureOut">
              <a:rPr lang="zh-CN" altLang="en-US" smtClean="0"/>
              <a:t>2026/8/16</a:t>
            </a:fld>
            <a:endParaRPr lang="zh-CN" altLang="en-US"/>
          </a:p>
        </p:txBody>
      </p:sp>
      <p:sp>
        <p:nvSpPr>
          <p:cNvPr id="9" name="页脚占位符 4"/>
          <p:cNvSpPr>
            <a:spLocks noGrp="1"/>
          </p:cNvSpPr>
          <p:nvPr>
            <p:ph type="ftr" sz="quarter" idx="11"/>
            <p:custDataLst>
              <p:tags r:id="rId2"/>
            </p:custDataLst>
          </p:nvPr>
        </p:nvSpPr>
        <p:spPr/>
        <p:txBody>
          <a:bodyPr/>
          <a:lstStyle/>
          <a:p>
            <a:endParaRPr lang="zh-CN" altLang="en-US"/>
          </a:p>
        </p:txBody>
      </p:sp>
      <p:sp>
        <p:nvSpPr>
          <p:cNvPr id="10" name="灯片编号占位符 5"/>
          <p:cNvSpPr>
            <a:spLocks noGrp="1"/>
          </p:cNvSpPr>
          <p:nvPr>
            <p:ph type="sldNum" sz="quarter" idx="12"/>
            <p:custDataLst>
              <p:tags r:id="rId3"/>
            </p:custDataLst>
          </p:nvPr>
        </p:nvSpPr>
        <p:spPr/>
        <p:txBody>
          <a:bodyPr/>
          <a:lstStyle/>
          <a:p>
            <a:fld id="{49AE70B2-8BF9-45C0-BB95-33D1B9D3A854}" type="slidenum">
              <a:rPr lang="zh-CN" altLang="en-US" smtClean="0"/>
              <a:t>‹Nº›</a:t>
            </a:fld>
            <a:endParaRPr lang="zh-CN" altLang="en-US"/>
          </a:p>
        </p:txBody>
      </p:sp>
      <p:sp>
        <p:nvSpPr>
          <p:cNvPr id="11" name="Subtitle 10"/>
          <p:cNvSpPr>
            <a:spLocks noGrp="1"/>
          </p:cNvSpPr>
          <p:nvPr>
            <p:ph type="subTitle" idx="16386" hasCustomPrompt="1"/>
            <p:custDataLst>
              <p:tags r:id="rId4"/>
            </p:custDataLst>
          </p:nvPr>
        </p:nvSpPr>
        <p:spPr>
          <a:xfrm>
            <a:off x="761471" y="2667000"/>
            <a:ext cx="2363258" cy="457200"/>
          </a:xfrm>
          <a:noFill/>
        </p:spPr>
        <p:txBody>
          <a:bodyPr lIns="0" tIns="0" rIns="0" bIns="0" anchor="t">
            <a:normAutofit/>
          </a:bodyPr>
          <a:lstStyle>
            <a:lvl1pPr marL="0" indent="0" algn="ctr">
              <a:lnSpc>
                <a:spcPct val="125000"/>
              </a:lnSpc>
              <a:spcBef>
                <a:spcPct val="0"/>
              </a:spcBef>
              <a:spcAft>
                <a:spcPct val="0"/>
              </a:spcAft>
              <a:buNone/>
              <a:defRPr sz="2400" b="0" spc="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zh-CN" altLang="en-US"/>
              <a:t>catalog</a:t>
            </a:r>
          </a:p>
        </p:txBody>
      </p:sp>
      <p:sp>
        <p:nvSpPr>
          <p:cNvPr id="12" name="Title 11"/>
          <p:cNvSpPr>
            <a:spLocks noGrp="1"/>
          </p:cNvSpPr>
          <p:nvPr>
            <p:ph type="ctrTitle" idx="16385" hasCustomPrompt="1"/>
            <p:custDataLst>
              <p:tags r:id="rId5"/>
            </p:custDataLst>
          </p:nvPr>
        </p:nvSpPr>
        <p:spPr>
          <a:xfrm>
            <a:off x="760942" y="3175000"/>
            <a:ext cx="2364317" cy="762000"/>
          </a:xfrm>
          <a:noFill/>
        </p:spPr>
        <p:txBody>
          <a:bodyPr lIns="0" tIns="0" rIns="0" bIns="0" anchor="t">
            <a:normAutofit/>
          </a:bodyPr>
          <a:lstStyle>
            <a:lvl1pPr marL="0" indent="0" algn="ctr">
              <a:lnSpc>
                <a:spcPct val="104000"/>
              </a:lnSpc>
              <a:spcBef>
                <a:spcPct val="0"/>
              </a:spcBef>
              <a:spcAft>
                <a:spcPct val="0"/>
              </a:spcAft>
              <a:buNone/>
              <a:defRPr sz="4000" b="1" spc="0">
                <a:solidFill>
                  <a:schemeClr val="tx1"/>
                </a:solidFill>
              </a:defRPr>
            </a:lvl1pPr>
          </a:lstStyle>
          <a:p>
            <a:pPr lvl="0"/>
            <a:r>
              <a:rPr lang="zh-CN" altLang="en-US"/>
              <a:t>Contents</a:t>
            </a:r>
          </a:p>
        </p:txBody>
      </p:sp>
      <p:sp>
        <p:nvSpPr>
          <p:cNvPr id="13" name="Text Placeholder 12"/>
          <p:cNvSpPr>
            <a:spLocks noGrp="1"/>
          </p:cNvSpPr>
          <p:nvPr>
            <p:ph type="body" idx="16388" hasCustomPrompt="1"/>
            <p:custDataLst>
              <p:tags r:id="rId6"/>
            </p:custDataLst>
          </p:nvPr>
        </p:nvSpPr>
        <p:spPr>
          <a:xfrm>
            <a:off x="4070350" y="2286000"/>
            <a:ext cx="596900" cy="508000"/>
          </a:xfrm>
          <a:noFill/>
        </p:spPr>
        <p:txBody>
          <a:bodyPr wrap="none" lIns="0" tIns="0" rIns="0" bIns="0" anchor="ctr">
            <a:noAutofit/>
          </a:bodyPr>
          <a:lstStyle>
            <a:lvl1pPr marL="0" indent="0" algn="ctr">
              <a:lnSpc>
                <a:spcPct val="109000"/>
              </a:lnSpc>
              <a:spcBef>
                <a:spcPct val="0"/>
              </a:spcBef>
              <a:spcAft>
                <a:spcPct val="0"/>
              </a:spcAft>
              <a:buNone/>
              <a:defRPr sz="4000" b="0" spc="0">
                <a:solidFill>
                  <a:schemeClr val="accent1"/>
                </a:solidFill>
              </a:defRPr>
            </a:lvl1pPr>
          </a:lstStyle>
          <a:p>
            <a:pPr lvl="0"/>
            <a:r>
              <a:rPr lang="zh-CN" altLang="en-US"/>
              <a:t>01</a:t>
            </a:r>
          </a:p>
        </p:txBody>
      </p:sp>
      <p:sp>
        <p:nvSpPr>
          <p:cNvPr id="14" name="装饰  3"/>
          <p:cNvSpPr>
            <a:spLocks noGrp="1"/>
          </p:cNvSpPr>
          <p:nvPr>
            <p:ph type="body" idx="16395" hasCustomPrompt="1"/>
            <p:custDataLst>
              <p:tags r:id="rId7"/>
            </p:custDataLst>
          </p:nvPr>
        </p:nvSpPr>
        <p:spPr>
          <a:xfrm>
            <a:off x="4851400" y="2209800"/>
            <a:ext cx="25400" cy="762000"/>
          </a:xfrm>
          <a:custGeom>
            <a:avLst/>
            <a:gdLst>
              <a:gd name="connisteX0" fmla="*/ 0 w 25400"/>
              <a:gd name="connsiteY0" fmla="*/ 12700 h 762000"/>
              <a:gd name="connisteX1" fmla="*/ 12700 w 25400"/>
              <a:gd name="connsiteY1" fmla="*/ 0 h 762000"/>
              <a:gd name="connisteX2" fmla="*/ 12700 w 25400"/>
              <a:gd name="connsiteY2" fmla="*/ 0 h 762000"/>
              <a:gd name="connisteX3" fmla="*/ 25400 w 25400"/>
              <a:gd name="connsiteY3" fmla="*/ 12700 h 762000"/>
              <a:gd name="connisteX4" fmla="*/ 25400 w 25400"/>
              <a:gd name="connsiteY4" fmla="*/ 749300 h 762000"/>
              <a:gd name="connisteX5" fmla="*/ 12700 w 25400"/>
              <a:gd name="connsiteY5" fmla="*/ 762000 h 762000"/>
              <a:gd name="connisteX6" fmla="*/ 12700 w 25400"/>
              <a:gd name="connsiteY6" fmla="*/ 762000 h 762000"/>
              <a:gd name="connisteX7" fmla="*/ 0 w 25400"/>
              <a:gd name="connsiteY7" fmla="*/ 749300 h 762000"/>
              <a:gd name="connisteX8" fmla="*/ 0 w 25400"/>
              <a:gd name="connsiteY8" fmla="*/ 12700 h 76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25400" h="762000">
                <a:moveTo>
                  <a:pt x="0" y="12700"/>
                </a:moveTo>
                <a:cubicBezTo>
                  <a:pt x="0" y="5686"/>
                  <a:pt x="5686" y="0"/>
                  <a:pt x="12700" y="0"/>
                </a:cubicBezTo>
                <a:lnTo>
                  <a:pt x="12700" y="0"/>
                </a:lnTo>
                <a:cubicBezTo>
                  <a:pt x="19714" y="0"/>
                  <a:pt x="25400" y="5686"/>
                  <a:pt x="25400" y="12700"/>
                </a:cubicBezTo>
                <a:lnTo>
                  <a:pt x="25400" y="749300"/>
                </a:lnTo>
                <a:cubicBezTo>
                  <a:pt x="25400" y="756314"/>
                  <a:pt x="19714" y="762000"/>
                  <a:pt x="12700" y="762000"/>
                </a:cubicBezTo>
                <a:lnTo>
                  <a:pt x="12700" y="762000"/>
                </a:lnTo>
                <a:cubicBezTo>
                  <a:pt x="5686" y="762000"/>
                  <a:pt x="0" y="756314"/>
                  <a:pt x="0" y="749300"/>
                </a:cubicBezTo>
                <a:lnTo>
                  <a:pt x="0" y="12700"/>
                </a:lnTo>
                <a:close/>
              </a:path>
            </a:pathLst>
          </a:custGeom>
          <a:solidFill>
            <a:schemeClr val="accent1">
              <a:alpha val="50000"/>
            </a:schemeClr>
          </a:solidFill>
          <a:ln>
            <a:solidFill>
              <a:prstClr val="black">
                <a:alpha val="0"/>
              </a:prstClr>
            </a:solidFill>
            <a:prstDash val="solid"/>
          </a:ln>
        </p:spPr>
        <p:txBody>
          <a:bodyPr>
            <a:noAutofit/>
          </a:bodyPr>
          <a:lstStyle>
            <a:lvl1pPr marL="0" indent="0">
              <a:buNone/>
              <a:defRPr/>
            </a:lvl1pPr>
            <a:lvl2pPr>
              <a:buNone/>
              <a:defRPr/>
            </a:lvl2pPr>
            <a:lvl3pPr>
              <a:buNone/>
              <a:defRPr/>
            </a:lvl3pPr>
            <a:lvl4pPr>
              <a:buNone/>
              <a:defRPr/>
            </a:lvl4pPr>
            <a:lvl5pPr>
              <a:buNone/>
              <a:defRPr/>
            </a:lvl5pPr>
          </a:lstStyle>
          <a:p>
            <a:pPr lvl="0"/>
            <a:r>
              <a:rPr lang="zh-CN" altLang="en-US"/>
              <a:t> </a:t>
            </a:r>
          </a:p>
        </p:txBody>
      </p:sp>
      <p:sp>
        <p:nvSpPr>
          <p:cNvPr id="15" name="Text Placeholder 14"/>
          <p:cNvSpPr>
            <a:spLocks noGrp="1"/>
          </p:cNvSpPr>
          <p:nvPr>
            <p:ph type="body" idx="16387" hasCustomPrompt="1"/>
            <p:custDataLst>
              <p:tags r:id="rId8"/>
            </p:custDataLst>
          </p:nvPr>
        </p:nvSpPr>
        <p:spPr>
          <a:xfrm>
            <a:off x="5080000" y="2133600"/>
            <a:ext cx="2324100" cy="914400"/>
          </a:xfrm>
          <a:noFill/>
        </p:spPr>
        <p:txBody>
          <a:bodyPr lIns="0" tIns="0" rIns="0" bIns="0" anchor="ctr">
            <a:normAutofit/>
          </a:bodyPr>
          <a:lstStyle>
            <a:lvl1pPr marL="0" indent="0" algn="l">
              <a:lnSpc>
                <a:spcPct val="118000"/>
              </a:lnSpc>
              <a:spcBef>
                <a:spcPct val="0"/>
              </a:spcBef>
              <a:spcAft>
                <a:spcPct val="0"/>
              </a:spcAft>
              <a:buNone/>
              <a:defRPr sz="2400" b="0" spc="0">
                <a:solidFill>
                  <a:schemeClr val="tx1"/>
                </a:solidFill>
              </a:defRPr>
            </a:lvl1pPr>
          </a:lstStyle>
          <a:p>
            <a:pPr lvl="0"/>
            <a:r>
              <a:rPr lang="zh-CN" altLang="en-US"/>
              <a:t>Item title</a:t>
            </a:r>
          </a:p>
        </p:txBody>
      </p:sp>
      <p:sp>
        <p:nvSpPr>
          <p:cNvPr id="16" name="Text Placeholder 15"/>
          <p:cNvSpPr>
            <a:spLocks noGrp="1"/>
          </p:cNvSpPr>
          <p:nvPr>
            <p:ph type="body" idx="16390" hasCustomPrompt="1"/>
            <p:custDataLst>
              <p:tags r:id="rId9"/>
            </p:custDataLst>
          </p:nvPr>
        </p:nvSpPr>
        <p:spPr>
          <a:xfrm>
            <a:off x="7994650" y="2286000"/>
            <a:ext cx="596900" cy="508000"/>
          </a:xfrm>
          <a:noFill/>
        </p:spPr>
        <p:txBody>
          <a:bodyPr wrap="none" lIns="0" tIns="0" rIns="0" bIns="0" anchor="ctr">
            <a:noAutofit/>
          </a:bodyPr>
          <a:lstStyle>
            <a:lvl1pPr marL="0" indent="0" algn="ctr">
              <a:lnSpc>
                <a:spcPct val="109000"/>
              </a:lnSpc>
              <a:spcBef>
                <a:spcPct val="0"/>
              </a:spcBef>
              <a:spcAft>
                <a:spcPct val="0"/>
              </a:spcAft>
              <a:buNone/>
              <a:defRPr sz="4000" b="0" spc="0">
                <a:solidFill>
                  <a:schemeClr val="accent1"/>
                </a:solidFill>
              </a:defRPr>
            </a:lvl1pPr>
          </a:lstStyle>
          <a:p>
            <a:pPr lvl="0"/>
            <a:r>
              <a:rPr lang="zh-CN" altLang="en-US"/>
              <a:t>02</a:t>
            </a:r>
          </a:p>
        </p:txBody>
      </p:sp>
      <p:sp>
        <p:nvSpPr>
          <p:cNvPr id="17" name="装饰  6"/>
          <p:cNvSpPr>
            <a:spLocks noGrp="1"/>
          </p:cNvSpPr>
          <p:nvPr>
            <p:ph type="body" idx="16396" hasCustomPrompt="1"/>
            <p:custDataLst>
              <p:tags r:id="rId10"/>
            </p:custDataLst>
          </p:nvPr>
        </p:nvSpPr>
        <p:spPr>
          <a:xfrm>
            <a:off x="8775700" y="2209800"/>
            <a:ext cx="25400" cy="762000"/>
          </a:xfrm>
          <a:custGeom>
            <a:avLst/>
            <a:gdLst>
              <a:gd name="connisteX0" fmla="*/ 0 w 25400"/>
              <a:gd name="connsiteY0" fmla="*/ 12700 h 762000"/>
              <a:gd name="connisteX1" fmla="*/ 12700 w 25400"/>
              <a:gd name="connsiteY1" fmla="*/ 0 h 762000"/>
              <a:gd name="connisteX2" fmla="*/ 12700 w 25400"/>
              <a:gd name="connsiteY2" fmla="*/ 0 h 762000"/>
              <a:gd name="connisteX3" fmla="*/ 25400 w 25400"/>
              <a:gd name="connsiteY3" fmla="*/ 12700 h 762000"/>
              <a:gd name="connisteX4" fmla="*/ 25400 w 25400"/>
              <a:gd name="connsiteY4" fmla="*/ 749300 h 762000"/>
              <a:gd name="connisteX5" fmla="*/ 12700 w 25400"/>
              <a:gd name="connsiteY5" fmla="*/ 762000 h 762000"/>
              <a:gd name="connisteX6" fmla="*/ 12700 w 25400"/>
              <a:gd name="connsiteY6" fmla="*/ 762000 h 762000"/>
              <a:gd name="connisteX7" fmla="*/ 0 w 25400"/>
              <a:gd name="connsiteY7" fmla="*/ 749300 h 762000"/>
              <a:gd name="connisteX8" fmla="*/ 0 w 25400"/>
              <a:gd name="connsiteY8" fmla="*/ 12700 h 76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25400" h="762000">
                <a:moveTo>
                  <a:pt x="0" y="12700"/>
                </a:moveTo>
                <a:cubicBezTo>
                  <a:pt x="0" y="5686"/>
                  <a:pt x="5686" y="0"/>
                  <a:pt x="12700" y="0"/>
                </a:cubicBezTo>
                <a:lnTo>
                  <a:pt x="12700" y="0"/>
                </a:lnTo>
                <a:cubicBezTo>
                  <a:pt x="19714" y="0"/>
                  <a:pt x="25400" y="5686"/>
                  <a:pt x="25400" y="12700"/>
                </a:cubicBezTo>
                <a:lnTo>
                  <a:pt x="25400" y="749300"/>
                </a:lnTo>
                <a:cubicBezTo>
                  <a:pt x="25400" y="756314"/>
                  <a:pt x="19714" y="762000"/>
                  <a:pt x="12700" y="762000"/>
                </a:cubicBezTo>
                <a:lnTo>
                  <a:pt x="12700" y="762000"/>
                </a:lnTo>
                <a:cubicBezTo>
                  <a:pt x="5686" y="762000"/>
                  <a:pt x="0" y="756314"/>
                  <a:pt x="0" y="749300"/>
                </a:cubicBezTo>
                <a:lnTo>
                  <a:pt x="0" y="12700"/>
                </a:lnTo>
                <a:close/>
              </a:path>
            </a:pathLst>
          </a:custGeom>
          <a:solidFill>
            <a:schemeClr val="accent1">
              <a:alpha val="50000"/>
            </a:schemeClr>
          </a:solidFill>
          <a:ln>
            <a:solidFill>
              <a:prstClr val="black">
                <a:alpha val="0"/>
              </a:prstClr>
            </a:solidFill>
            <a:prstDash val="solid"/>
          </a:ln>
        </p:spPr>
        <p:txBody>
          <a:bodyPr>
            <a:noAutofit/>
          </a:bodyPr>
          <a:lstStyle>
            <a:lvl1pPr marL="0" indent="0">
              <a:buNone/>
              <a:defRPr/>
            </a:lvl1pPr>
            <a:lvl2pPr>
              <a:buNone/>
              <a:defRPr/>
            </a:lvl2pPr>
            <a:lvl3pPr>
              <a:buNone/>
              <a:defRPr/>
            </a:lvl3pPr>
            <a:lvl4pPr>
              <a:buNone/>
              <a:defRPr/>
            </a:lvl4pPr>
            <a:lvl5pPr>
              <a:buNone/>
              <a:defRPr/>
            </a:lvl5pPr>
          </a:lstStyle>
          <a:p>
            <a:pPr lvl="0"/>
            <a:r>
              <a:rPr lang="zh-CN" altLang="en-US"/>
              <a:t> </a:t>
            </a:r>
          </a:p>
        </p:txBody>
      </p:sp>
      <p:sp>
        <p:nvSpPr>
          <p:cNvPr id="18" name="Text Placeholder 17"/>
          <p:cNvSpPr>
            <a:spLocks noGrp="1"/>
          </p:cNvSpPr>
          <p:nvPr>
            <p:ph type="body" idx="16389" hasCustomPrompt="1"/>
            <p:custDataLst>
              <p:tags r:id="rId11"/>
            </p:custDataLst>
          </p:nvPr>
        </p:nvSpPr>
        <p:spPr>
          <a:xfrm>
            <a:off x="9004300" y="2133600"/>
            <a:ext cx="2324100" cy="914400"/>
          </a:xfrm>
          <a:noFill/>
        </p:spPr>
        <p:txBody>
          <a:bodyPr lIns="0" tIns="0" rIns="0" bIns="0" anchor="ctr">
            <a:normAutofit/>
          </a:bodyPr>
          <a:lstStyle>
            <a:lvl1pPr marL="0" indent="0" algn="l">
              <a:lnSpc>
                <a:spcPct val="118000"/>
              </a:lnSpc>
              <a:spcBef>
                <a:spcPct val="0"/>
              </a:spcBef>
              <a:spcAft>
                <a:spcPct val="0"/>
              </a:spcAft>
              <a:buNone/>
              <a:defRPr sz="2400" b="0" spc="0">
                <a:solidFill>
                  <a:schemeClr val="tx1"/>
                </a:solidFill>
              </a:defRPr>
            </a:lvl1pPr>
          </a:lstStyle>
          <a:p>
            <a:pPr lvl="0"/>
            <a:r>
              <a:rPr lang="zh-CN" altLang="en-US"/>
              <a:t>Item title</a:t>
            </a:r>
          </a:p>
        </p:txBody>
      </p:sp>
      <p:sp>
        <p:nvSpPr>
          <p:cNvPr id="19" name="Text Placeholder 18"/>
          <p:cNvSpPr>
            <a:spLocks noGrp="1"/>
          </p:cNvSpPr>
          <p:nvPr>
            <p:ph type="body" idx="16392" hasCustomPrompt="1"/>
            <p:custDataLst>
              <p:tags r:id="rId12"/>
            </p:custDataLst>
          </p:nvPr>
        </p:nvSpPr>
        <p:spPr>
          <a:xfrm>
            <a:off x="4070350" y="3962400"/>
            <a:ext cx="596900" cy="508000"/>
          </a:xfrm>
          <a:noFill/>
        </p:spPr>
        <p:txBody>
          <a:bodyPr wrap="none" lIns="0" tIns="0" rIns="0" bIns="0" anchor="ctr">
            <a:noAutofit/>
          </a:bodyPr>
          <a:lstStyle>
            <a:lvl1pPr marL="0" indent="0" algn="ctr">
              <a:lnSpc>
                <a:spcPct val="109000"/>
              </a:lnSpc>
              <a:spcBef>
                <a:spcPct val="0"/>
              </a:spcBef>
              <a:spcAft>
                <a:spcPct val="0"/>
              </a:spcAft>
              <a:buNone/>
              <a:defRPr sz="4000" b="0" spc="0">
                <a:solidFill>
                  <a:schemeClr val="accent1"/>
                </a:solidFill>
              </a:defRPr>
            </a:lvl1pPr>
          </a:lstStyle>
          <a:p>
            <a:pPr lvl="0"/>
            <a:r>
              <a:rPr lang="zh-CN" altLang="en-US"/>
              <a:t>03</a:t>
            </a:r>
          </a:p>
        </p:txBody>
      </p:sp>
      <p:sp>
        <p:nvSpPr>
          <p:cNvPr id="20" name="装饰  9"/>
          <p:cNvSpPr>
            <a:spLocks noGrp="1"/>
          </p:cNvSpPr>
          <p:nvPr>
            <p:ph type="body" idx="16397" hasCustomPrompt="1"/>
            <p:custDataLst>
              <p:tags r:id="rId13"/>
            </p:custDataLst>
          </p:nvPr>
        </p:nvSpPr>
        <p:spPr>
          <a:xfrm>
            <a:off x="4851400" y="3886200"/>
            <a:ext cx="25400" cy="762000"/>
          </a:xfrm>
          <a:custGeom>
            <a:avLst/>
            <a:gdLst>
              <a:gd name="connisteX0" fmla="*/ 0 w 25400"/>
              <a:gd name="connsiteY0" fmla="*/ 12700 h 762000"/>
              <a:gd name="connisteX1" fmla="*/ 12700 w 25400"/>
              <a:gd name="connsiteY1" fmla="*/ 0 h 762000"/>
              <a:gd name="connisteX2" fmla="*/ 12700 w 25400"/>
              <a:gd name="connsiteY2" fmla="*/ 0 h 762000"/>
              <a:gd name="connisteX3" fmla="*/ 25400 w 25400"/>
              <a:gd name="connsiteY3" fmla="*/ 12700 h 762000"/>
              <a:gd name="connisteX4" fmla="*/ 25400 w 25400"/>
              <a:gd name="connsiteY4" fmla="*/ 749300 h 762000"/>
              <a:gd name="connisteX5" fmla="*/ 12700 w 25400"/>
              <a:gd name="connsiteY5" fmla="*/ 762000 h 762000"/>
              <a:gd name="connisteX6" fmla="*/ 12700 w 25400"/>
              <a:gd name="connsiteY6" fmla="*/ 762000 h 762000"/>
              <a:gd name="connisteX7" fmla="*/ 0 w 25400"/>
              <a:gd name="connsiteY7" fmla="*/ 749300 h 762000"/>
              <a:gd name="connisteX8" fmla="*/ 0 w 25400"/>
              <a:gd name="connsiteY8" fmla="*/ 12700 h 76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25400" h="762000">
                <a:moveTo>
                  <a:pt x="0" y="12700"/>
                </a:moveTo>
                <a:cubicBezTo>
                  <a:pt x="0" y="5686"/>
                  <a:pt x="5686" y="0"/>
                  <a:pt x="12700" y="0"/>
                </a:cubicBezTo>
                <a:lnTo>
                  <a:pt x="12700" y="0"/>
                </a:lnTo>
                <a:cubicBezTo>
                  <a:pt x="19714" y="0"/>
                  <a:pt x="25400" y="5686"/>
                  <a:pt x="25400" y="12700"/>
                </a:cubicBezTo>
                <a:lnTo>
                  <a:pt x="25400" y="749300"/>
                </a:lnTo>
                <a:cubicBezTo>
                  <a:pt x="25400" y="756314"/>
                  <a:pt x="19714" y="762000"/>
                  <a:pt x="12700" y="762000"/>
                </a:cubicBezTo>
                <a:lnTo>
                  <a:pt x="12700" y="762000"/>
                </a:lnTo>
                <a:cubicBezTo>
                  <a:pt x="5686" y="762000"/>
                  <a:pt x="0" y="756314"/>
                  <a:pt x="0" y="749300"/>
                </a:cubicBezTo>
                <a:lnTo>
                  <a:pt x="0" y="12700"/>
                </a:lnTo>
                <a:close/>
              </a:path>
            </a:pathLst>
          </a:custGeom>
          <a:solidFill>
            <a:schemeClr val="accent1">
              <a:alpha val="50000"/>
            </a:schemeClr>
          </a:solidFill>
          <a:ln>
            <a:solidFill>
              <a:prstClr val="black">
                <a:alpha val="0"/>
              </a:prstClr>
            </a:solidFill>
            <a:prstDash val="solid"/>
          </a:ln>
        </p:spPr>
        <p:txBody>
          <a:bodyPr>
            <a:noAutofit/>
          </a:bodyPr>
          <a:lstStyle>
            <a:lvl1pPr marL="0" indent="0">
              <a:buNone/>
              <a:defRPr/>
            </a:lvl1pPr>
            <a:lvl2pPr>
              <a:buNone/>
              <a:defRPr/>
            </a:lvl2pPr>
            <a:lvl3pPr>
              <a:buNone/>
              <a:defRPr/>
            </a:lvl3pPr>
            <a:lvl4pPr>
              <a:buNone/>
              <a:defRPr/>
            </a:lvl4pPr>
            <a:lvl5pPr>
              <a:buNone/>
              <a:defRPr/>
            </a:lvl5pPr>
          </a:lstStyle>
          <a:p>
            <a:pPr lvl="0"/>
            <a:r>
              <a:rPr lang="zh-CN" altLang="en-US"/>
              <a:t> </a:t>
            </a:r>
          </a:p>
        </p:txBody>
      </p:sp>
      <p:sp>
        <p:nvSpPr>
          <p:cNvPr id="21" name="Text Placeholder 20"/>
          <p:cNvSpPr>
            <a:spLocks noGrp="1"/>
          </p:cNvSpPr>
          <p:nvPr>
            <p:ph type="body" idx="16391" hasCustomPrompt="1"/>
            <p:custDataLst>
              <p:tags r:id="rId14"/>
            </p:custDataLst>
          </p:nvPr>
        </p:nvSpPr>
        <p:spPr>
          <a:xfrm>
            <a:off x="5080000" y="3810000"/>
            <a:ext cx="2324100" cy="914400"/>
          </a:xfrm>
          <a:noFill/>
        </p:spPr>
        <p:txBody>
          <a:bodyPr lIns="0" tIns="0" rIns="0" bIns="0" anchor="ctr">
            <a:normAutofit/>
          </a:bodyPr>
          <a:lstStyle>
            <a:lvl1pPr marL="0" indent="0" algn="l">
              <a:lnSpc>
                <a:spcPct val="118000"/>
              </a:lnSpc>
              <a:spcBef>
                <a:spcPct val="0"/>
              </a:spcBef>
              <a:spcAft>
                <a:spcPct val="0"/>
              </a:spcAft>
              <a:buNone/>
              <a:defRPr sz="2400" b="0" spc="0">
                <a:solidFill>
                  <a:schemeClr val="tx1"/>
                </a:solidFill>
              </a:defRPr>
            </a:lvl1pPr>
          </a:lstStyle>
          <a:p>
            <a:pPr lvl="0"/>
            <a:r>
              <a:rPr lang="zh-CN" altLang="en-US"/>
              <a:t>Item title</a:t>
            </a:r>
          </a:p>
        </p:txBody>
      </p:sp>
      <p:sp>
        <p:nvSpPr>
          <p:cNvPr id="22" name="Text Placeholder 21"/>
          <p:cNvSpPr>
            <a:spLocks noGrp="1"/>
          </p:cNvSpPr>
          <p:nvPr>
            <p:ph type="body" idx="16394" hasCustomPrompt="1"/>
            <p:custDataLst>
              <p:tags r:id="rId15"/>
            </p:custDataLst>
          </p:nvPr>
        </p:nvSpPr>
        <p:spPr>
          <a:xfrm>
            <a:off x="7994650" y="3962400"/>
            <a:ext cx="596900" cy="508000"/>
          </a:xfrm>
          <a:noFill/>
        </p:spPr>
        <p:txBody>
          <a:bodyPr wrap="none" lIns="0" tIns="0" rIns="0" bIns="0" anchor="ctr">
            <a:noAutofit/>
          </a:bodyPr>
          <a:lstStyle>
            <a:lvl1pPr marL="0" indent="0" algn="ctr">
              <a:lnSpc>
                <a:spcPct val="109000"/>
              </a:lnSpc>
              <a:spcBef>
                <a:spcPct val="0"/>
              </a:spcBef>
              <a:spcAft>
                <a:spcPct val="0"/>
              </a:spcAft>
              <a:buNone/>
              <a:defRPr sz="4000" b="0" spc="0">
                <a:solidFill>
                  <a:schemeClr val="accent1"/>
                </a:solidFill>
              </a:defRPr>
            </a:lvl1pPr>
          </a:lstStyle>
          <a:p>
            <a:pPr lvl="0"/>
            <a:r>
              <a:rPr lang="zh-CN" altLang="en-US"/>
              <a:t>04</a:t>
            </a:r>
          </a:p>
        </p:txBody>
      </p:sp>
      <p:sp>
        <p:nvSpPr>
          <p:cNvPr id="23" name="装饰  2"/>
          <p:cNvSpPr>
            <a:spLocks noGrp="1"/>
          </p:cNvSpPr>
          <p:nvPr>
            <p:ph type="body" idx="16398" hasCustomPrompt="1"/>
            <p:custDataLst>
              <p:tags r:id="rId16"/>
            </p:custDataLst>
          </p:nvPr>
        </p:nvSpPr>
        <p:spPr>
          <a:xfrm>
            <a:off x="8775700" y="3886200"/>
            <a:ext cx="25400" cy="762000"/>
          </a:xfrm>
          <a:custGeom>
            <a:avLst/>
            <a:gdLst>
              <a:gd name="connisteX0" fmla="*/ 0 w 25400"/>
              <a:gd name="connsiteY0" fmla="*/ 12700 h 762000"/>
              <a:gd name="connisteX1" fmla="*/ 12700 w 25400"/>
              <a:gd name="connsiteY1" fmla="*/ 0 h 762000"/>
              <a:gd name="connisteX2" fmla="*/ 12700 w 25400"/>
              <a:gd name="connsiteY2" fmla="*/ 0 h 762000"/>
              <a:gd name="connisteX3" fmla="*/ 25400 w 25400"/>
              <a:gd name="connsiteY3" fmla="*/ 12700 h 762000"/>
              <a:gd name="connisteX4" fmla="*/ 25400 w 25400"/>
              <a:gd name="connsiteY4" fmla="*/ 749300 h 762000"/>
              <a:gd name="connisteX5" fmla="*/ 12700 w 25400"/>
              <a:gd name="connsiteY5" fmla="*/ 762000 h 762000"/>
              <a:gd name="connisteX6" fmla="*/ 12700 w 25400"/>
              <a:gd name="connsiteY6" fmla="*/ 762000 h 762000"/>
              <a:gd name="connisteX7" fmla="*/ 0 w 25400"/>
              <a:gd name="connsiteY7" fmla="*/ 749300 h 762000"/>
              <a:gd name="connisteX8" fmla="*/ 0 w 25400"/>
              <a:gd name="connsiteY8" fmla="*/ 12700 h 76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25400" h="762000">
                <a:moveTo>
                  <a:pt x="0" y="12700"/>
                </a:moveTo>
                <a:cubicBezTo>
                  <a:pt x="0" y="5686"/>
                  <a:pt x="5686" y="0"/>
                  <a:pt x="12700" y="0"/>
                </a:cubicBezTo>
                <a:lnTo>
                  <a:pt x="12700" y="0"/>
                </a:lnTo>
                <a:cubicBezTo>
                  <a:pt x="19714" y="0"/>
                  <a:pt x="25400" y="5686"/>
                  <a:pt x="25400" y="12700"/>
                </a:cubicBezTo>
                <a:lnTo>
                  <a:pt x="25400" y="749300"/>
                </a:lnTo>
                <a:cubicBezTo>
                  <a:pt x="25400" y="756314"/>
                  <a:pt x="19714" y="762000"/>
                  <a:pt x="12700" y="762000"/>
                </a:cubicBezTo>
                <a:lnTo>
                  <a:pt x="12700" y="762000"/>
                </a:lnTo>
                <a:cubicBezTo>
                  <a:pt x="5686" y="762000"/>
                  <a:pt x="0" y="756314"/>
                  <a:pt x="0" y="749300"/>
                </a:cubicBezTo>
                <a:lnTo>
                  <a:pt x="0" y="12700"/>
                </a:lnTo>
                <a:close/>
              </a:path>
            </a:pathLst>
          </a:custGeom>
          <a:solidFill>
            <a:schemeClr val="accent1">
              <a:alpha val="50000"/>
            </a:schemeClr>
          </a:solidFill>
          <a:ln>
            <a:solidFill>
              <a:prstClr val="black">
                <a:alpha val="0"/>
              </a:prstClr>
            </a:solidFill>
            <a:prstDash val="solid"/>
          </a:ln>
        </p:spPr>
        <p:txBody>
          <a:bodyPr>
            <a:noAutofit/>
          </a:bodyPr>
          <a:lstStyle>
            <a:lvl1pPr marL="0" indent="0">
              <a:buNone/>
              <a:defRPr/>
            </a:lvl1pPr>
            <a:lvl2pPr>
              <a:buNone/>
              <a:defRPr/>
            </a:lvl2pPr>
            <a:lvl3pPr>
              <a:buNone/>
              <a:defRPr/>
            </a:lvl3pPr>
            <a:lvl4pPr>
              <a:buNone/>
              <a:defRPr/>
            </a:lvl4pPr>
            <a:lvl5pPr>
              <a:buNone/>
              <a:defRPr/>
            </a:lvl5pPr>
          </a:lstStyle>
          <a:p>
            <a:pPr lvl="0"/>
            <a:r>
              <a:rPr lang="zh-CN" altLang="en-US"/>
              <a:t> </a:t>
            </a:r>
          </a:p>
        </p:txBody>
      </p:sp>
      <p:sp>
        <p:nvSpPr>
          <p:cNvPr id="24" name="Text Placeholder 23"/>
          <p:cNvSpPr>
            <a:spLocks noGrp="1"/>
          </p:cNvSpPr>
          <p:nvPr>
            <p:ph type="body" idx="16393" hasCustomPrompt="1"/>
            <p:custDataLst>
              <p:tags r:id="rId17"/>
            </p:custDataLst>
          </p:nvPr>
        </p:nvSpPr>
        <p:spPr>
          <a:xfrm>
            <a:off x="9004300" y="3810000"/>
            <a:ext cx="2324100" cy="914400"/>
          </a:xfrm>
          <a:noFill/>
        </p:spPr>
        <p:txBody>
          <a:bodyPr lIns="0" tIns="0" rIns="0" bIns="0" anchor="ctr">
            <a:normAutofit/>
          </a:bodyPr>
          <a:lstStyle>
            <a:lvl1pPr marL="0" indent="0" algn="l">
              <a:lnSpc>
                <a:spcPct val="118000"/>
              </a:lnSpc>
              <a:spcBef>
                <a:spcPct val="0"/>
              </a:spcBef>
              <a:spcAft>
                <a:spcPct val="0"/>
              </a:spcAft>
              <a:buNone/>
              <a:defRPr sz="2400" b="0" spc="0">
                <a:solidFill>
                  <a:schemeClr val="tx1"/>
                </a:solidFill>
              </a:defRPr>
            </a:lvl1pPr>
          </a:lstStyle>
          <a:p>
            <a:pPr lvl="0"/>
            <a:r>
              <a:rPr lang="zh-CN" altLang="en-US"/>
              <a:t>Item title</a:t>
            </a:r>
          </a:p>
        </p:txBody>
      </p:sp>
    </p:spTree>
    <p:extLst>
      <p:ext uri="{BB962C8B-B14F-4D97-AF65-F5344CB8AC3E}">
        <p14:creationId xmlns:p14="http://schemas.microsoft.com/office/powerpoint/2010/main" val="2490114603"/>
      </p:ext>
    </p:extLst>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s_Slide-1-5_4">
    <p:bg>
      <p:bgRef idx="1001">
        <a:schemeClr val="bg1"/>
      </p:bgRef>
    </p:bg>
    <p:spTree>
      <p:nvGrpSpPr>
        <p:cNvPr id="1" name=""/>
        <p:cNvGrpSpPr/>
        <p:nvPr/>
      </p:nvGrpSpPr>
      <p:grpSpPr>
        <a:xfrm>
          <a:off x="0" y="0"/>
          <a:ext cx="0" cy="0"/>
          <a:chOff x="0" y="0"/>
          <a:chExt cx="0" cy="0"/>
        </a:xfrm>
      </p:grpSpPr>
      <p:sp>
        <p:nvSpPr>
          <p:cNvPr id="8" name="日期占位符 3"/>
          <p:cNvSpPr>
            <a:spLocks noGrp="1"/>
          </p:cNvSpPr>
          <p:nvPr>
            <p:ph type="dt" sz="half" idx="10"/>
            <p:custDataLst>
              <p:tags r:id="rId1"/>
            </p:custDataLst>
          </p:nvPr>
        </p:nvSpPr>
        <p:spPr/>
        <p:txBody>
          <a:bodyPr/>
          <a:lstStyle/>
          <a:p>
            <a:fld id="{760FBDFE-C587-4B4C-A407-44438C67B59E}" type="datetimeFigureOut">
              <a:rPr lang="zh-CN" altLang="en-US" smtClean="0"/>
              <a:t>2026/8/16</a:t>
            </a:fld>
            <a:endParaRPr lang="zh-CN" altLang="en-US"/>
          </a:p>
        </p:txBody>
      </p:sp>
      <p:sp>
        <p:nvSpPr>
          <p:cNvPr id="9" name="页脚占位符 4"/>
          <p:cNvSpPr>
            <a:spLocks noGrp="1"/>
          </p:cNvSpPr>
          <p:nvPr>
            <p:ph type="ftr" sz="quarter" idx="11"/>
            <p:custDataLst>
              <p:tags r:id="rId2"/>
            </p:custDataLst>
          </p:nvPr>
        </p:nvSpPr>
        <p:spPr/>
        <p:txBody>
          <a:bodyPr/>
          <a:lstStyle/>
          <a:p>
            <a:endParaRPr lang="zh-CN" altLang="en-US"/>
          </a:p>
        </p:txBody>
      </p:sp>
      <p:sp>
        <p:nvSpPr>
          <p:cNvPr id="10" name="灯片编号占位符 5"/>
          <p:cNvSpPr>
            <a:spLocks noGrp="1"/>
          </p:cNvSpPr>
          <p:nvPr>
            <p:ph type="sldNum" sz="quarter" idx="12"/>
            <p:custDataLst>
              <p:tags r:id="rId3"/>
            </p:custDataLst>
          </p:nvPr>
        </p:nvSpPr>
        <p:spPr/>
        <p:txBody>
          <a:bodyPr/>
          <a:lstStyle/>
          <a:p>
            <a:fld id="{49AE70B2-8BF9-45C0-BB95-33D1B9D3A854}" type="slidenum">
              <a:rPr lang="zh-CN" altLang="en-US" smtClean="0"/>
              <a:t>‹Nº›</a:t>
            </a:fld>
            <a:endParaRPr lang="zh-CN" altLang="en-US"/>
          </a:p>
        </p:txBody>
      </p:sp>
      <p:sp>
        <p:nvSpPr>
          <p:cNvPr id="11" name="Subtitle 10"/>
          <p:cNvSpPr>
            <a:spLocks noGrp="1"/>
          </p:cNvSpPr>
          <p:nvPr>
            <p:ph type="subTitle" idx="16386" hasCustomPrompt="1"/>
            <p:custDataLst>
              <p:tags r:id="rId4"/>
            </p:custDataLst>
          </p:nvPr>
        </p:nvSpPr>
        <p:spPr>
          <a:xfrm>
            <a:off x="761471" y="2667000"/>
            <a:ext cx="2363258" cy="457200"/>
          </a:xfrm>
          <a:noFill/>
        </p:spPr>
        <p:txBody>
          <a:bodyPr lIns="0" tIns="0" rIns="0" bIns="0" anchor="t">
            <a:normAutofit/>
          </a:bodyPr>
          <a:lstStyle>
            <a:lvl1pPr marL="0" indent="0" algn="ctr">
              <a:lnSpc>
                <a:spcPct val="125000"/>
              </a:lnSpc>
              <a:spcBef>
                <a:spcPct val="0"/>
              </a:spcBef>
              <a:spcAft>
                <a:spcPct val="0"/>
              </a:spcAft>
              <a:buNone/>
              <a:defRPr sz="2400" b="0" spc="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zh-CN" altLang="en-US"/>
              <a:t>catalog</a:t>
            </a:r>
          </a:p>
        </p:txBody>
      </p:sp>
      <p:sp>
        <p:nvSpPr>
          <p:cNvPr id="12" name="Title 11"/>
          <p:cNvSpPr>
            <a:spLocks noGrp="1"/>
          </p:cNvSpPr>
          <p:nvPr>
            <p:ph type="ctrTitle" idx="16385" hasCustomPrompt="1"/>
            <p:custDataLst>
              <p:tags r:id="rId5"/>
            </p:custDataLst>
          </p:nvPr>
        </p:nvSpPr>
        <p:spPr>
          <a:xfrm>
            <a:off x="760942" y="3175000"/>
            <a:ext cx="2364317" cy="762000"/>
          </a:xfrm>
          <a:noFill/>
        </p:spPr>
        <p:txBody>
          <a:bodyPr lIns="0" tIns="0" rIns="0" bIns="0" anchor="t">
            <a:normAutofit/>
          </a:bodyPr>
          <a:lstStyle>
            <a:lvl1pPr marL="0" indent="0" algn="ctr">
              <a:lnSpc>
                <a:spcPct val="104000"/>
              </a:lnSpc>
              <a:spcBef>
                <a:spcPct val="0"/>
              </a:spcBef>
              <a:spcAft>
                <a:spcPct val="0"/>
              </a:spcAft>
              <a:buNone/>
              <a:defRPr sz="4000" b="1" spc="0">
                <a:solidFill>
                  <a:schemeClr val="tx1"/>
                </a:solidFill>
              </a:defRPr>
            </a:lvl1pPr>
          </a:lstStyle>
          <a:p>
            <a:pPr lvl="0"/>
            <a:r>
              <a:rPr lang="zh-CN" altLang="en-US"/>
              <a:t>Contents</a:t>
            </a:r>
          </a:p>
        </p:txBody>
      </p:sp>
      <p:sp>
        <p:nvSpPr>
          <p:cNvPr id="13" name="Text Placeholder 12"/>
          <p:cNvSpPr>
            <a:spLocks noGrp="1"/>
          </p:cNvSpPr>
          <p:nvPr>
            <p:ph type="body" idx="16388" hasCustomPrompt="1"/>
            <p:custDataLst>
              <p:tags r:id="rId6"/>
            </p:custDataLst>
          </p:nvPr>
        </p:nvSpPr>
        <p:spPr>
          <a:xfrm>
            <a:off x="4070350" y="2286000"/>
            <a:ext cx="596900" cy="508000"/>
          </a:xfrm>
          <a:noFill/>
        </p:spPr>
        <p:txBody>
          <a:bodyPr wrap="none" lIns="0" tIns="0" rIns="0" bIns="0" anchor="ctr">
            <a:noAutofit/>
          </a:bodyPr>
          <a:lstStyle>
            <a:lvl1pPr marL="0" indent="0" algn="ctr">
              <a:lnSpc>
                <a:spcPct val="109000"/>
              </a:lnSpc>
              <a:spcBef>
                <a:spcPct val="0"/>
              </a:spcBef>
              <a:spcAft>
                <a:spcPct val="0"/>
              </a:spcAft>
              <a:buNone/>
              <a:defRPr sz="4000" b="0" spc="0">
                <a:solidFill>
                  <a:schemeClr val="accent1"/>
                </a:solidFill>
              </a:defRPr>
            </a:lvl1pPr>
          </a:lstStyle>
          <a:p>
            <a:pPr lvl="0"/>
            <a:r>
              <a:rPr lang="zh-CN" altLang="en-US"/>
              <a:t>01</a:t>
            </a:r>
          </a:p>
        </p:txBody>
      </p:sp>
      <p:sp>
        <p:nvSpPr>
          <p:cNvPr id="14" name="装饰  3"/>
          <p:cNvSpPr>
            <a:spLocks noGrp="1"/>
          </p:cNvSpPr>
          <p:nvPr>
            <p:ph type="body" idx="16395" hasCustomPrompt="1"/>
            <p:custDataLst>
              <p:tags r:id="rId7"/>
            </p:custDataLst>
          </p:nvPr>
        </p:nvSpPr>
        <p:spPr>
          <a:xfrm>
            <a:off x="4851400" y="2209800"/>
            <a:ext cx="25400" cy="762000"/>
          </a:xfrm>
          <a:custGeom>
            <a:avLst/>
            <a:gdLst>
              <a:gd name="connisteX0" fmla="*/ 0 w 25400"/>
              <a:gd name="connsiteY0" fmla="*/ 12700 h 762000"/>
              <a:gd name="connisteX1" fmla="*/ 12700 w 25400"/>
              <a:gd name="connsiteY1" fmla="*/ 0 h 762000"/>
              <a:gd name="connisteX2" fmla="*/ 12700 w 25400"/>
              <a:gd name="connsiteY2" fmla="*/ 0 h 762000"/>
              <a:gd name="connisteX3" fmla="*/ 25400 w 25400"/>
              <a:gd name="connsiteY3" fmla="*/ 12700 h 762000"/>
              <a:gd name="connisteX4" fmla="*/ 25400 w 25400"/>
              <a:gd name="connsiteY4" fmla="*/ 749300 h 762000"/>
              <a:gd name="connisteX5" fmla="*/ 12700 w 25400"/>
              <a:gd name="connsiteY5" fmla="*/ 762000 h 762000"/>
              <a:gd name="connisteX6" fmla="*/ 12700 w 25400"/>
              <a:gd name="connsiteY6" fmla="*/ 762000 h 762000"/>
              <a:gd name="connisteX7" fmla="*/ 0 w 25400"/>
              <a:gd name="connsiteY7" fmla="*/ 749300 h 762000"/>
              <a:gd name="connisteX8" fmla="*/ 0 w 25400"/>
              <a:gd name="connsiteY8" fmla="*/ 12700 h 76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25400" h="762000">
                <a:moveTo>
                  <a:pt x="0" y="12700"/>
                </a:moveTo>
                <a:cubicBezTo>
                  <a:pt x="0" y="5686"/>
                  <a:pt x="5686" y="0"/>
                  <a:pt x="12700" y="0"/>
                </a:cubicBezTo>
                <a:lnTo>
                  <a:pt x="12700" y="0"/>
                </a:lnTo>
                <a:cubicBezTo>
                  <a:pt x="19714" y="0"/>
                  <a:pt x="25400" y="5686"/>
                  <a:pt x="25400" y="12700"/>
                </a:cubicBezTo>
                <a:lnTo>
                  <a:pt x="25400" y="749300"/>
                </a:lnTo>
                <a:cubicBezTo>
                  <a:pt x="25400" y="756314"/>
                  <a:pt x="19714" y="762000"/>
                  <a:pt x="12700" y="762000"/>
                </a:cubicBezTo>
                <a:lnTo>
                  <a:pt x="12700" y="762000"/>
                </a:lnTo>
                <a:cubicBezTo>
                  <a:pt x="5686" y="762000"/>
                  <a:pt x="0" y="756314"/>
                  <a:pt x="0" y="749300"/>
                </a:cubicBezTo>
                <a:lnTo>
                  <a:pt x="0" y="12700"/>
                </a:lnTo>
                <a:close/>
              </a:path>
            </a:pathLst>
          </a:custGeom>
          <a:solidFill>
            <a:schemeClr val="accent1">
              <a:alpha val="50000"/>
            </a:schemeClr>
          </a:solidFill>
          <a:ln>
            <a:solidFill>
              <a:prstClr val="black">
                <a:alpha val="0"/>
              </a:prstClr>
            </a:solidFill>
            <a:prstDash val="solid"/>
          </a:ln>
        </p:spPr>
        <p:txBody>
          <a:bodyPr>
            <a:noAutofit/>
          </a:bodyPr>
          <a:lstStyle>
            <a:lvl1pPr marL="0" indent="0">
              <a:buNone/>
              <a:defRPr/>
            </a:lvl1pPr>
            <a:lvl2pPr>
              <a:buNone/>
              <a:defRPr/>
            </a:lvl2pPr>
            <a:lvl3pPr>
              <a:buNone/>
              <a:defRPr/>
            </a:lvl3pPr>
            <a:lvl4pPr>
              <a:buNone/>
              <a:defRPr/>
            </a:lvl4pPr>
            <a:lvl5pPr>
              <a:buNone/>
              <a:defRPr/>
            </a:lvl5pPr>
          </a:lstStyle>
          <a:p>
            <a:pPr lvl="0"/>
            <a:r>
              <a:rPr lang="zh-CN" altLang="en-US"/>
              <a:t> </a:t>
            </a:r>
          </a:p>
        </p:txBody>
      </p:sp>
      <p:sp>
        <p:nvSpPr>
          <p:cNvPr id="15" name="Text Placeholder 14"/>
          <p:cNvSpPr>
            <a:spLocks noGrp="1"/>
          </p:cNvSpPr>
          <p:nvPr>
            <p:ph type="body" idx="16387" hasCustomPrompt="1"/>
            <p:custDataLst>
              <p:tags r:id="rId8"/>
            </p:custDataLst>
          </p:nvPr>
        </p:nvSpPr>
        <p:spPr>
          <a:xfrm>
            <a:off x="5080000" y="2133600"/>
            <a:ext cx="2324100" cy="914400"/>
          </a:xfrm>
          <a:noFill/>
        </p:spPr>
        <p:txBody>
          <a:bodyPr lIns="0" tIns="0" rIns="0" bIns="0" anchor="ctr">
            <a:normAutofit/>
          </a:bodyPr>
          <a:lstStyle>
            <a:lvl1pPr marL="0" indent="0" algn="l">
              <a:lnSpc>
                <a:spcPct val="118000"/>
              </a:lnSpc>
              <a:spcBef>
                <a:spcPct val="0"/>
              </a:spcBef>
              <a:spcAft>
                <a:spcPct val="0"/>
              </a:spcAft>
              <a:buNone/>
              <a:defRPr sz="2400" b="0" spc="0">
                <a:solidFill>
                  <a:schemeClr val="tx1"/>
                </a:solidFill>
              </a:defRPr>
            </a:lvl1pPr>
          </a:lstStyle>
          <a:p>
            <a:pPr lvl="0"/>
            <a:r>
              <a:rPr lang="zh-CN" altLang="en-US"/>
              <a:t>Item title</a:t>
            </a:r>
          </a:p>
        </p:txBody>
      </p:sp>
      <p:sp>
        <p:nvSpPr>
          <p:cNvPr id="16" name="Text Placeholder 15"/>
          <p:cNvSpPr>
            <a:spLocks noGrp="1"/>
          </p:cNvSpPr>
          <p:nvPr>
            <p:ph type="body" idx="16390" hasCustomPrompt="1"/>
            <p:custDataLst>
              <p:tags r:id="rId9"/>
            </p:custDataLst>
          </p:nvPr>
        </p:nvSpPr>
        <p:spPr>
          <a:xfrm>
            <a:off x="7994650" y="2286000"/>
            <a:ext cx="596900" cy="508000"/>
          </a:xfrm>
          <a:noFill/>
        </p:spPr>
        <p:txBody>
          <a:bodyPr wrap="none" lIns="0" tIns="0" rIns="0" bIns="0" anchor="ctr">
            <a:noAutofit/>
          </a:bodyPr>
          <a:lstStyle>
            <a:lvl1pPr marL="0" indent="0" algn="ctr">
              <a:lnSpc>
                <a:spcPct val="109000"/>
              </a:lnSpc>
              <a:spcBef>
                <a:spcPct val="0"/>
              </a:spcBef>
              <a:spcAft>
                <a:spcPct val="0"/>
              </a:spcAft>
              <a:buNone/>
              <a:defRPr sz="4000" b="0" spc="0">
                <a:solidFill>
                  <a:schemeClr val="accent1"/>
                </a:solidFill>
              </a:defRPr>
            </a:lvl1pPr>
          </a:lstStyle>
          <a:p>
            <a:pPr lvl="0"/>
            <a:r>
              <a:rPr lang="zh-CN" altLang="en-US"/>
              <a:t>02</a:t>
            </a:r>
          </a:p>
        </p:txBody>
      </p:sp>
      <p:sp>
        <p:nvSpPr>
          <p:cNvPr id="17" name="装饰  6"/>
          <p:cNvSpPr>
            <a:spLocks noGrp="1"/>
          </p:cNvSpPr>
          <p:nvPr>
            <p:ph type="body" idx="16396" hasCustomPrompt="1"/>
            <p:custDataLst>
              <p:tags r:id="rId10"/>
            </p:custDataLst>
          </p:nvPr>
        </p:nvSpPr>
        <p:spPr>
          <a:xfrm>
            <a:off x="8775700" y="2209800"/>
            <a:ext cx="25400" cy="762000"/>
          </a:xfrm>
          <a:custGeom>
            <a:avLst/>
            <a:gdLst>
              <a:gd name="connisteX0" fmla="*/ 0 w 25400"/>
              <a:gd name="connsiteY0" fmla="*/ 12700 h 762000"/>
              <a:gd name="connisteX1" fmla="*/ 12700 w 25400"/>
              <a:gd name="connsiteY1" fmla="*/ 0 h 762000"/>
              <a:gd name="connisteX2" fmla="*/ 12700 w 25400"/>
              <a:gd name="connsiteY2" fmla="*/ 0 h 762000"/>
              <a:gd name="connisteX3" fmla="*/ 25400 w 25400"/>
              <a:gd name="connsiteY3" fmla="*/ 12700 h 762000"/>
              <a:gd name="connisteX4" fmla="*/ 25400 w 25400"/>
              <a:gd name="connsiteY4" fmla="*/ 749300 h 762000"/>
              <a:gd name="connisteX5" fmla="*/ 12700 w 25400"/>
              <a:gd name="connsiteY5" fmla="*/ 762000 h 762000"/>
              <a:gd name="connisteX6" fmla="*/ 12700 w 25400"/>
              <a:gd name="connsiteY6" fmla="*/ 762000 h 762000"/>
              <a:gd name="connisteX7" fmla="*/ 0 w 25400"/>
              <a:gd name="connsiteY7" fmla="*/ 749300 h 762000"/>
              <a:gd name="connisteX8" fmla="*/ 0 w 25400"/>
              <a:gd name="connsiteY8" fmla="*/ 12700 h 76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25400" h="762000">
                <a:moveTo>
                  <a:pt x="0" y="12700"/>
                </a:moveTo>
                <a:cubicBezTo>
                  <a:pt x="0" y="5686"/>
                  <a:pt x="5686" y="0"/>
                  <a:pt x="12700" y="0"/>
                </a:cubicBezTo>
                <a:lnTo>
                  <a:pt x="12700" y="0"/>
                </a:lnTo>
                <a:cubicBezTo>
                  <a:pt x="19714" y="0"/>
                  <a:pt x="25400" y="5686"/>
                  <a:pt x="25400" y="12700"/>
                </a:cubicBezTo>
                <a:lnTo>
                  <a:pt x="25400" y="749300"/>
                </a:lnTo>
                <a:cubicBezTo>
                  <a:pt x="25400" y="756314"/>
                  <a:pt x="19714" y="762000"/>
                  <a:pt x="12700" y="762000"/>
                </a:cubicBezTo>
                <a:lnTo>
                  <a:pt x="12700" y="762000"/>
                </a:lnTo>
                <a:cubicBezTo>
                  <a:pt x="5686" y="762000"/>
                  <a:pt x="0" y="756314"/>
                  <a:pt x="0" y="749300"/>
                </a:cubicBezTo>
                <a:lnTo>
                  <a:pt x="0" y="12700"/>
                </a:lnTo>
                <a:close/>
              </a:path>
            </a:pathLst>
          </a:custGeom>
          <a:solidFill>
            <a:schemeClr val="accent1">
              <a:alpha val="50000"/>
            </a:schemeClr>
          </a:solidFill>
          <a:ln>
            <a:solidFill>
              <a:prstClr val="black">
                <a:alpha val="0"/>
              </a:prstClr>
            </a:solidFill>
            <a:prstDash val="solid"/>
          </a:ln>
        </p:spPr>
        <p:txBody>
          <a:bodyPr>
            <a:noAutofit/>
          </a:bodyPr>
          <a:lstStyle>
            <a:lvl1pPr marL="0" indent="0">
              <a:buNone/>
              <a:defRPr/>
            </a:lvl1pPr>
            <a:lvl2pPr>
              <a:buNone/>
              <a:defRPr/>
            </a:lvl2pPr>
            <a:lvl3pPr>
              <a:buNone/>
              <a:defRPr/>
            </a:lvl3pPr>
            <a:lvl4pPr>
              <a:buNone/>
              <a:defRPr/>
            </a:lvl4pPr>
            <a:lvl5pPr>
              <a:buNone/>
              <a:defRPr/>
            </a:lvl5pPr>
          </a:lstStyle>
          <a:p>
            <a:pPr lvl="0"/>
            <a:r>
              <a:rPr lang="zh-CN" altLang="en-US"/>
              <a:t> </a:t>
            </a:r>
          </a:p>
        </p:txBody>
      </p:sp>
      <p:sp>
        <p:nvSpPr>
          <p:cNvPr id="18" name="Text Placeholder 17"/>
          <p:cNvSpPr>
            <a:spLocks noGrp="1"/>
          </p:cNvSpPr>
          <p:nvPr>
            <p:ph type="body" idx="16389" hasCustomPrompt="1"/>
            <p:custDataLst>
              <p:tags r:id="rId11"/>
            </p:custDataLst>
          </p:nvPr>
        </p:nvSpPr>
        <p:spPr>
          <a:xfrm>
            <a:off x="9004300" y="2133600"/>
            <a:ext cx="2324100" cy="914400"/>
          </a:xfrm>
          <a:noFill/>
        </p:spPr>
        <p:txBody>
          <a:bodyPr lIns="0" tIns="0" rIns="0" bIns="0" anchor="ctr">
            <a:normAutofit/>
          </a:bodyPr>
          <a:lstStyle>
            <a:lvl1pPr marL="0" indent="0" algn="l">
              <a:lnSpc>
                <a:spcPct val="118000"/>
              </a:lnSpc>
              <a:spcBef>
                <a:spcPct val="0"/>
              </a:spcBef>
              <a:spcAft>
                <a:spcPct val="0"/>
              </a:spcAft>
              <a:buNone/>
              <a:defRPr sz="2400" b="0" spc="0">
                <a:solidFill>
                  <a:schemeClr val="tx1"/>
                </a:solidFill>
              </a:defRPr>
            </a:lvl1pPr>
          </a:lstStyle>
          <a:p>
            <a:pPr lvl="0"/>
            <a:r>
              <a:rPr lang="zh-CN" altLang="en-US"/>
              <a:t>Item title</a:t>
            </a:r>
          </a:p>
        </p:txBody>
      </p:sp>
      <p:sp>
        <p:nvSpPr>
          <p:cNvPr id="19" name="Text Placeholder 18"/>
          <p:cNvSpPr>
            <a:spLocks noGrp="1"/>
          </p:cNvSpPr>
          <p:nvPr>
            <p:ph type="body" idx="16392" hasCustomPrompt="1"/>
            <p:custDataLst>
              <p:tags r:id="rId12"/>
            </p:custDataLst>
          </p:nvPr>
        </p:nvSpPr>
        <p:spPr>
          <a:xfrm>
            <a:off x="4070350" y="3962400"/>
            <a:ext cx="596900" cy="508000"/>
          </a:xfrm>
          <a:noFill/>
        </p:spPr>
        <p:txBody>
          <a:bodyPr wrap="none" lIns="0" tIns="0" rIns="0" bIns="0" anchor="ctr">
            <a:noAutofit/>
          </a:bodyPr>
          <a:lstStyle>
            <a:lvl1pPr marL="0" indent="0" algn="ctr">
              <a:lnSpc>
                <a:spcPct val="109000"/>
              </a:lnSpc>
              <a:spcBef>
                <a:spcPct val="0"/>
              </a:spcBef>
              <a:spcAft>
                <a:spcPct val="0"/>
              </a:spcAft>
              <a:buNone/>
              <a:defRPr sz="4000" b="0" spc="0">
                <a:solidFill>
                  <a:schemeClr val="accent1"/>
                </a:solidFill>
              </a:defRPr>
            </a:lvl1pPr>
          </a:lstStyle>
          <a:p>
            <a:pPr lvl="0"/>
            <a:r>
              <a:rPr lang="zh-CN" altLang="en-US"/>
              <a:t>03</a:t>
            </a:r>
          </a:p>
        </p:txBody>
      </p:sp>
      <p:sp>
        <p:nvSpPr>
          <p:cNvPr id="20" name="装饰  9"/>
          <p:cNvSpPr>
            <a:spLocks noGrp="1"/>
          </p:cNvSpPr>
          <p:nvPr>
            <p:ph type="body" idx="16397" hasCustomPrompt="1"/>
            <p:custDataLst>
              <p:tags r:id="rId13"/>
            </p:custDataLst>
          </p:nvPr>
        </p:nvSpPr>
        <p:spPr>
          <a:xfrm>
            <a:off x="4851400" y="3886200"/>
            <a:ext cx="25400" cy="762000"/>
          </a:xfrm>
          <a:custGeom>
            <a:avLst/>
            <a:gdLst>
              <a:gd name="connisteX0" fmla="*/ 0 w 25400"/>
              <a:gd name="connsiteY0" fmla="*/ 12700 h 762000"/>
              <a:gd name="connisteX1" fmla="*/ 12700 w 25400"/>
              <a:gd name="connsiteY1" fmla="*/ 0 h 762000"/>
              <a:gd name="connisteX2" fmla="*/ 12700 w 25400"/>
              <a:gd name="connsiteY2" fmla="*/ 0 h 762000"/>
              <a:gd name="connisteX3" fmla="*/ 25400 w 25400"/>
              <a:gd name="connsiteY3" fmla="*/ 12700 h 762000"/>
              <a:gd name="connisteX4" fmla="*/ 25400 w 25400"/>
              <a:gd name="connsiteY4" fmla="*/ 749300 h 762000"/>
              <a:gd name="connisteX5" fmla="*/ 12700 w 25400"/>
              <a:gd name="connsiteY5" fmla="*/ 762000 h 762000"/>
              <a:gd name="connisteX6" fmla="*/ 12700 w 25400"/>
              <a:gd name="connsiteY6" fmla="*/ 762000 h 762000"/>
              <a:gd name="connisteX7" fmla="*/ 0 w 25400"/>
              <a:gd name="connsiteY7" fmla="*/ 749300 h 762000"/>
              <a:gd name="connisteX8" fmla="*/ 0 w 25400"/>
              <a:gd name="connsiteY8" fmla="*/ 12700 h 76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25400" h="762000">
                <a:moveTo>
                  <a:pt x="0" y="12700"/>
                </a:moveTo>
                <a:cubicBezTo>
                  <a:pt x="0" y="5686"/>
                  <a:pt x="5686" y="0"/>
                  <a:pt x="12700" y="0"/>
                </a:cubicBezTo>
                <a:lnTo>
                  <a:pt x="12700" y="0"/>
                </a:lnTo>
                <a:cubicBezTo>
                  <a:pt x="19714" y="0"/>
                  <a:pt x="25400" y="5686"/>
                  <a:pt x="25400" y="12700"/>
                </a:cubicBezTo>
                <a:lnTo>
                  <a:pt x="25400" y="749300"/>
                </a:lnTo>
                <a:cubicBezTo>
                  <a:pt x="25400" y="756314"/>
                  <a:pt x="19714" y="762000"/>
                  <a:pt x="12700" y="762000"/>
                </a:cubicBezTo>
                <a:lnTo>
                  <a:pt x="12700" y="762000"/>
                </a:lnTo>
                <a:cubicBezTo>
                  <a:pt x="5686" y="762000"/>
                  <a:pt x="0" y="756314"/>
                  <a:pt x="0" y="749300"/>
                </a:cubicBezTo>
                <a:lnTo>
                  <a:pt x="0" y="12700"/>
                </a:lnTo>
                <a:close/>
              </a:path>
            </a:pathLst>
          </a:custGeom>
          <a:solidFill>
            <a:schemeClr val="accent1">
              <a:alpha val="50000"/>
            </a:schemeClr>
          </a:solidFill>
          <a:ln>
            <a:solidFill>
              <a:prstClr val="black">
                <a:alpha val="0"/>
              </a:prstClr>
            </a:solidFill>
            <a:prstDash val="solid"/>
          </a:ln>
        </p:spPr>
        <p:txBody>
          <a:bodyPr>
            <a:noAutofit/>
          </a:bodyPr>
          <a:lstStyle>
            <a:lvl1pPr marL="0" indent="0">
              <a:buNone/>
              <a:defRPr/>
            </a:lvl1pPr>
            <a:lvl2pPr>
              <a:buNone/>
              <a:defRPr/>
            </a:lvl2pPr>
            <a:lvl3pPr>
              <a:buNone/>
              <a:defRPr/>
            </a:lvl3pPr>
            <a:lvl4pPr>
              <a:buNone/>
              <a:defRPr/>
            </a:lvl4pPr>
            <a:lvl5pPr>
              <a:buNone/>
              <a:defRPr/>
            </a:lvl5pPr>
          </a:lstStyle>
          <a:p>
            <a:pPr lvl="0"/>
            <a:r>
              <a:rPr lang="zh-CN" altLang="en-US"/>
              <a:t> </a:t>
            </a:r>
          </a:p>
        </p:txBody>
      </p:sp>
      <p:sp>
        <p:nvSpPr>
          <p:cNvPr id="21" name="Text Placeholder 20"/>
          <p:cNvSpPr>
            <a:spLocks noGrp="1"/>
          </p:cNvSpPr>
          <p:nvPr>
            <p:ph type="body" idx="16391" hasCustomPrompt="1"/>
            <p:custDataLst>
              <p:tags r:id="rId14"/>
            </p:custDataLst>
          </p:nvPr>
        </p:nvSpPr>
        <p:spPr>
          <a:xfrm>
            <a:off x="5080000" y="3810000"/>
            <a:ext cx="2324100" cy="914400"/>
          </a:xfrm>
          <a:noFill/>
        </p:spPr>
        <p:txBody>
          <a:bodyPr lIns="0" tIns="0" rIns="0" bIns="0" anchor="ctr">
            <a:normAutofit/>
          </a:bodyPr>
          <a:lstStyle>
            <a:lvl1pPr marL="0" indent="0" algn="l">
              <a:lnSpc>
                <a:spcPct val="118000"/>
              </a:lnSpc>
              <a:spcBef>
                <a:spcPct val="0"/>
              </a:spcBef>
              <a:spcAft>
                <a:spcPct val="0"/>
              </a:spcAft>
              <a:buNone/>
              <a:defRPr sz="2400" b="0" spc="0">
                <a:solidFill>
                  <a:schemeClr val="tx1"/>
                </a:solidFill>
              </a:defRPr>
            </a:lvl1pPr>
          </a:lstStyle>
          <a:p>
            <a:pPr lvl="0"/>
            <a:r>
              <a:rPr lang="zh-CN" altLang="en-US"/>
              <a:t>Item title</a:t>
            </a:r>
          </a:p>
        </p:txBody>
      </p:sp>
      <p:sp>
        <p:nvSpPr>
          <p:cNvPr id="22" name="Text Placeholder 21"/>
          <p:cNvSpPr>
            <a:spLocks noGrp="1"/>
          </p:cNvSpPr>
          <p:nvPr>
            <p:ph type="body" idx="16394" hasCustomPrompt="1"/>
            <p:custDataLst>
              <p:tags r:id="rId15"/>
            </p:custDataLst>
          </p:nvPr>
        </p:nvSpPr>
        <p:spPr>
          <a:xfrm>
            <a:off x="7994650" y="3962400"/>
            <a:ext cx="596900" cy="508000"/>
          </a:xfrm>
          <a:noFill/>
        </p:spPr>
        <p:txBody>
          <a:bodyPr wrap="none" lIns="0" tIns="0" rIns="0" bIns="0" anchor="ctr">
            <a:noAutofit/>
          </a:bodyPr>
          <a:lstStyle>
            <a:lvl1pPr marL="0" indent="0" algn="ctr">
              <a:lnSpc>
                <a:spcPct val="109000"/>
              </a:lnSpc>
              <a:spcBef>
                <a:spcPct val="0"/>
              </a:spcBef>
              <a:spcAft>
                <a:spcPct val="0"/>
              </a:spcAft>
              <a:buNone/>
              <a:defRPr sz="4000" b="0" spc="0">
                <a:solidFill>
                  <a:schemeClr val="accent1"/>
                </a:solidFill>
              </a:defRPr>
            </a:lvl1pPr>
          </a:lstStyle>
          <a:p>
            <a:pPr lvl="0"/>
            <a:r>
              <a:rPr lang="zh-CN" altLang="en-US"/>
              <a:t>04</a:t>
            </a:r>
          </a:p>
        </p:txBody>
      </p:sp>
      <p:sp>
        <p:nvSpPr>
          <p:cNvPr id="23" name="装饰  2"/>
          <p:cNvSpPr>
            <a:spLocks noGrp="1"/>
          </p:cNvSpPr>
          <p:nvPr>
            <p:ph type="body" idx="16398" hasCustomPrompt="1"/>
            <p:custDataLst>
              <p:tags r:id="rId16"/>
            </p:custDataLst>
          </p:nvPr>
        </p:nvSpPr>
        <p:spPr>
          <a:xfrm>
            <a:off x="8775700" y="3886200"/>
            <a:ext cx="25400" cy="762000"/>
          </a:xfrm>
          <a:custGeom>
            <a:avLst/>
            <a:gdLst>
              <a:gd name="connisteX0" fmla="*/ 0 w 25400"/>
              <a:gd name="connsiteY0" fmla="*/ 12700 h 762000"/>
              <a:gd name="connisteX1" fmla="*/ 12700 w 25400"/>
              <a:gd name="connsiteY1" fmla="*/ 0 h 762000"/>
              <a:gd name="connisteX2" fmla="*/ 12700 w 25400"/>
              <a:gd name="connsiteY2" fmla="*/ 0 h 762000"/>
              <a:gd name="connisteX3" fmla="*/ 25400 w 25400"/>
              <a:gd name="connsiteY3" fmla="*/ 12700 h 762000"/>
              <a:gd name="connisteX4" fmla="*/ 25400 w 25400"/>
              <a:gd name="connsiteY4" fmla="*/ 749300 h 762000"/>
              <a:gd name="connisteX5" fmla="*/ 12700 w 25400"/>
              <a:gd name="connsiteY5" fmla="*/ 762000 h 762000"/>
              <a:gd name="connisteX6" fmla="*/ 12700 w 25400"/>
              <a:gd name="connsiteY6" fmla="*/ 762000 h 762000"/>
              <a:gd name="connisteX7" fmla="*/ 0 w 25400"/>
              <a:gd name="connsiteY7" fmla="*/ 749300 h 762000"/>
              <a:gd name="connisteX8" fmla="*/ 0 w 25400"/>
              <a:gd name="connsiteY8" fmla="*/ 12700 h 76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25400" h="762000">
                <a:moveTo>
                  <a:pt x="0" y="12700"/>
                </a:moveTo>
                <a:cubicBezTo>
                  <a:pt x="0" y="5686"/>
                  <a:pt x="5686" y="0"/>
                  <a:pt x="12700" y="0"/>
                </a:cubicBezTo>
                <a:lnTo>
                  <a:pt x="12700" y="0"/>
                </a:lnTo>
                <a:cubicBezTo>
                  <a:pt x="19714" y="0"/>
                  <a:pt x="25400" y="5686"/>
                  <a:pt x="25400" y="12700"/>
                </a:cubicBezTo>
                <a:lnTo>
                  <a:pt x="25400" y="749300"/>
                </a:lnTo>
                <a:cubicBezTo>
                  <a:pt x="25400" y="756314"/>
                  <a:pt x="19714" y="762000"/>
                  <a:pt x="12700" y="762000"/>
                </a:cubicBezTo>
                <a:lnTo>
                  <a:pt x="12700" y="762000"/>
                </a:lnTo>
                <a:cubicBezTo>
                  <a:pt x="5686" y="762000"/>
                  <a:pt x="0" y="756314"/>
                  <a:pt x="0" y="749300"/>
                </a:cubicBezTo>
                <a:lnTo>
                  <a:pt x="0" y="12700"/>
                </a:lnTo>
                <a:close/>
              </a:path>
            </a:pathLst>
          </a:custGeom>
          <a:solidFill>
            <a:schemeClr val="accent1">
              <a:alpha val="50000"/>
            </a:schemeClr>
          </a:solidFill>
          <a:ln>
            <a:solidFill>
              <a:prstClr val="black">
                <a:alpha val="0"/>
              </a:prstClr>
            </a:solidFill>
            <a:prstDash val="solid"/>
          </a:ln>
        </p:spPr>
        <p:txBody>
          <a:bodyPr>
            <a:noAutofit/>
          </a:bodyPr>
          <a:lstStyle>
            <a:lvl1pPr marL="0" indent="0">
              <a:buNone/>
              <a:defRPr/>
            </a:lvl1pPr>
            <a:lvl2pPr>
              <a:buNone/>
              <a:defRPr/>
            </a:lvl2pPr>
            <a:lvl3pPr>
              <a:buNone/>
              <a:defRPr/>
            </a:lvl3pPr>
            <a:lvl4pPr>
              <a:buNone/>
              <a:defRPr/>
            </a:lvl4pPr>
            <a:lvl5pPr>
              <a:buNone/>
              <a:defRPr/>
            </a:lvl5pPr>
          </a:lstStyle>
          <a:p>
            <a:pPr lvl="0"/>
            <a:r>
              <a:rPr lang="zh-CN" altLang="en-US"/>
              <a:t> </a:t>
            </a:r>
          </a:p>
        </p:txBody>
      </p:sp>
      <p:sp>
        <p:nvSpPr>
          <p:cNvPr id="24" name="Text Placeholder 23"/>
          <p:cNvSpPr>
            <a:spLocks noGrp="1"/>
          </p:cNvSpPr>
          <p:nvPr>
            <p:ph type="body" idx="16393" hasCustomPrompt="1"/>
            <p:custDataLst>
              <p:tags r:id="rId17"/>
            </p:custDataLst>
          </p:nvPr>
        </p:nvSpPr>
        <p:spPr>
          <a:xfrm>
            <a:off x="9004300" y="3810000"/>
            <a:ext cx="2324100" cy="914400"/>
          </a:xfrm>
          <a:noFill/>
        </p:spPr>
        <p:txBody>
          <a:bodyPr lIns="0" tIns="0" rIns="0" bIns="0" anchor="ctr">
            <a:normAutofit/>
          </a:bodyPr>
          <a:lstStyle>
            <a:lvl1pPr marL="0" indent="0" algn="l">
              <a:lnSpc>
                <a:spcPct val="118000"/>
              </a:lnSpc>
              <a:spcBef>
                <a:spcPct val="0"/>
              </a:spcBef>
              <a:spcAft>
                <a:spcPct val="0"/>
              </a:spcAft>
              <a:buNone/>
              <a:defRPr sz="2400" b="0" spc="0">
                <a:solidFill>
                  <a:schemeClr val="tx1"/>
                </a:solidFill>
              </a:defRPr>
            </a:lvl1pPr>
          </a:lstStyle>
          <a:p>
            <a:pPr lvl="0"/>
            <a:r>
              <a:rPr lang="zh-CN" altLang="en-US"/>
              <a:t>Item title</a:t>
            </a:r>
          </a:p>
        </p:txBody>
      </p:sp>
    </p:spTree>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_Slide-34_11">
    <p:bg>
      <p:bgRef idx="1001">
        <a:schemeClr val="bg1"/>
      </p:bgRef>
    </p:bg>
    <p:spTree>
      <p:nvGrpSpPr>
        <p:cNvPr id="1" name=""/>
        <p:cNvGrpSpPr/>
        <p:nvPr/>
      </p:nvGrpSpPr>
      <p:grpSpPr>
        <a:xfrm>
          <a:off x="0" y="0"/>
          <a:ext cx="0" cy="0"/>
          <a:chOff x="0" y="0"/>
          <a:chExt cx="0" cy="0"/>
        </a:xfrm>
      </p:grpSpPr>
      <p:sp>
        <p:nvSpPr>
          <p:cNvPr id="8" name="日期占位符 3"/>
          <p:cNvSpPr>
            <a:spLocks noGrp="1"/>
          </p:cNvSpPr>
          <p:nvPr>
            <p:ph type="dt" sz="half" idx="10"/>
            <p:custDataLst>
              <p:tags r:id="rId1"/>
            </p:custDataLst>
          </p:nvPr>
        </p:nvSpPr>
        <p:spPr/>
        <p:txBody>
          <a:bodyPr/>
          <a:lstStyle/>
          <a:p>
            <a:fld id="{760FBDFE-C587-4B4C-A407-44438C67B59E}" type="datetimeFigureOut">
              <a:rPr lang="zh-CN" altLang="en-US" smtClean="0"/>
              <a:t>2026/8/16</a:t>
            </a:fld>
            <a:endParaRPr lang="zh-CN" altLang="en-US"/>
          </a:p>
        </p:txBody>
      </p:sp>
      <p:sp>
        <p:nvSpPr>
          <p:cNvPr id="9" name="页脚占位符 4"/>
          <p:cNvSpPr>
            <a:spLocks noGrp="1"/>
          </p:cNvSpPr>
          <p:nvPr>
            <p:ph type="ftr" sz="quarter" idx="11"/>
            <p:custDataLst>
              <p:tags r:id="rId2"/>
            </p:custDataLst>
          </p:nvPr>
        </p:nvSpPr>
        <p:spPr/>
        <p:txBody>
          <a:bodyPr/>
          <a:lstStyle/>
          <a:p>
            <a:endParaRPr lang="zh-CN" altLang="en-US"/>
          </a:p>
        </p:txBody>
      </p:sp>
      <p:sp>
        <p:nvSpPr>
          <p:cNvPr id="10" name="灯片编号占位符 5"/>
          <p:cNvSpPr>
            <a:spLocks noGrp="1"/>
          </p:cNvSpPr>
          <p:nvPr>
            <p:ph type="sldNum" sz="quarter" idx="12"/>
            <p:custDataLst>
              <p:tags r:id="rId3"/>
            </p:custDataLst>
          </p:nvPr>
        </p:nvSpPr>
        <p:spPr/>
        <p:txBody>
          <a:bodyPr/>
          <a:lstStyle/>
          <a:p>
            <a:fld id="{49AE70B2-8BF9-45C0-BB95-33D1B9D3A854}" type="slidenum">
              <a:rPr lang="zh-CN" altLang="en-US" smtClean="0"/>
              <a:t>‹Nº›</a:t>
            </a:fld>
            <a:endParaRPr lang="zh-CN" altLang="en-US"/>
          </a:p>
        </p:txBody>
      </p:sp>
      <p:sp>
        <p:nvSpPr>
          <p:cNvPr id="11" name="Title 10"/>
          <p:cNvSpPr>
            <a:spLocks noGrp="1"/>
          </p:cNvSpPr>
          <p:nvPr>
            <p:ph type="ctrTitle" idx="16385" hasCustomPrompt="1"/>
            <p:custDataLst>
              <p:tags r:id="rId4"/>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pPr lvl="0"/>
            <a:r>
              <a:rPr lang="zh-CN" altLang="en-US"/>
              <a:t>Your slide title here</a:t>
            </a:r>
          </a:p>
        </p:txBody>
      </p:sp>
      <p:sp>
        <p:nvSpPr>
          <p:cNvPr id="12" name="Picture Placeholder 11"/>
          <p:cNvSpPr>
            <a:spLocks noGrp="1"/>
          </p:cNvSpPr>
          <p:nvPr>
            <p:ph type="pic" idx="16390" hasCustomPrompt="1"/>
            <p:custDataLst>
              <p:tags r:id="rId5"/>
            </p:custDataLst>
          </p:nvPr>
        </p:nvSpPr>
        <p:spPr>
          <a:xfrm>
            <a:off x="609600" y="1549400"/>
            <a:ext cx="1219200" cy="1219200"/>
          </a:xfrm>
          <a:custGeom>
            <a:avLst/>
            <a:gdLst>
              <a:gd name="connisteX0" fmla="*/ 0 w 1219200"/>
              <a:gd name="connsiteY0" fmla="*/ 609600 h 1219200"/>
              <a:gd name="connisteX1" fmla="*/ 609600 w 1219200"/>
              <a:gd name="connsiteY1" fmla="*/ 0 h 1219200"/>
              <a:gd name="connisteX2" fmla="*/ 609600 w 1219200"/>
              <a:gd name="connsiteY2" fmla="*/ 0 h 1219200"/>
              <a:gd name="connisteX3" fmla="*/ 1219200 w 1219200"/>
              <a:gd name="connsiteY3" fmla="*/ 609600 h 1219200"/>
              <a:gd name="connisteX4" fmla="*/ 1219200 w 1219200"/>
              <a:gd name="connsiteY4" fmla="*/ 609600 h 1219200"/>
              <a:gd name="connisteX5" fmla="*/ 609600 w 1219200"/>
              <a:gd name="connsiteY5" fmla="*/ 1219200 h 1219200"/>
              <a:gd name="connisteX6" fmla="*/ 609600 w 1219200"/>
              <a:gd name="connsiteY6" fmla="*/ 1219200 h 1219200"/>
              <a:gd name="connisteX7" fmla="*/ 0 w 1219200"/>
              <a:gd name="connsiteY7" fmla="*/ 609600 h 1219200"/>
              <a:gd name="connisteX8" fmla="*/ 0 w 1219200"/>
              <a:gd name="connsiteY8" fmla="*/ 609600 h 12192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1219200" h="1219200">
                <a:moveTo>
                  <a:pt x="0" y="609600"/>
                </a:moveTo>
                <a:cubicBezTo>
                  <a:pt x="0" y="272927"/>
                  <a:pt x="272927" y="0"/>
                  <a:pt x="609600" y="0"/>
                </a:cubicBezTo>
                <a:lnTo>
                  <a:pt x="609600" y="0"/>
                </a:lnTo>
                <a:cubicBezTo>
                  <a:pt x="946273" y="0"/>
                  <a:pt x="1219200" y="272927"/>
                  <a:pt x="1219200" y="609600"/>
                </a:cubicBezTo>
                <a:lnTo>
                  <a:pt x="1219200" y="609600"/>
                </a:lnTo>
                <a:cubicBezTo>
                  <a:pt x="1219200" y="946273"/>
                  <a:pt x="946273" y="1219200"/>
                  <a:pt x="609600" y="1219200"/>
                </a:cubicBezTo>
                <a:lnTo>
                  <a:pt x="609600" y="1219200"/>
                </a:lnTo>
                <a:cubicBezTo>
                  <a:pt x="272927" y="1219200"/>
                  <a:pt x="0" y="946273"/>
                  <a:pt x="0" y="609600"/>
                </a:cubicBezTo>
                <a:lnTo>
                  <a:pt x="0" y="609600"/>
                </a:lnTo>
                <a:close/>
              </a:path>
            </a:pathLst>
          </a:custGeom>
          <a:solidFill>
            <a:srgbClr val="DDDDDD"/>
          </a:solidFill>
          <a:ln>
            <a:noFill/>
          </a:ln>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zh-CN" altLang="en-US"/>
              <a:t> </a:t>
            </a:r>
          </a:p>
        </p:txBody>
      </p:sp>
      <p:sp>
        <p:nvSpPr>
          <p:cNvPr id="13" name="Text Placeholder 12"/>
          <p:cNvSpPr>
            <a:spLocks noGrp="1"/>
          </p:cNvSpPr>
          <p:nvPr>
            <p:ph type="body" idx="16386" hasCustomPrompt="1"/>
            <p:custDataLst>
              <p:tags r:id="rId6"/>
            </p:custDataLst>
          </p:nvPr>
        </p:nvSpPr>
        <p:spPr>
          <a:xfrm>
            <a:off x="2082800" y="1549400"/>
            <a:ext cx="9499600" cy="406400"/>
          </a:xfrm>
          <a:noFill/>
        </p:spPr>
        <p:txBody>
          <a:bodyPr lIns="0" tIns="0" rIns="0" bIns="0" anchor="t">
            <a:normAutofit/>
          </a:bodyPr>
          <a:lstStyle>
            <a:lvl1pPr marL="0" indent="0" algn="l">
              <a:lnSpc>
                <a:spcPct val="111000"/>
              </a:lnSpc>
              <a:buNone/>
              <a:defRPr sz="2400" b="0" spc="0">
                <a:solidFill>
                  <a:schemeClr val="tx1"/>
                </a:solidFill>
              </a:defRPr>
            </a:lvl1pPr>
            <a:lvl5pPr marL="0" indent="0" algn="l">
              <a:lnSpc>
                <a:spcPct val="111000"/>
              </a:lnSpc>
              <a:spcBef>
                <a:spcPct val="0"/>
              </a:spcBef>
              <a:spcAft>
                <a:spcPct val="0"/>
              </a:spcAft>
              <a:buNone/>
              <a:defRPr/>
            </a:lvl5pPr>
          </a:lstStyle>
          <a:p>
            <a:pPr lvl="0"/>
            <a:r>
              <a:rPr lang="zh-CN" altLang="en-US"/>
              <a:t>Your item title here</a:t>
            </a:r>
          </a:p>
        </p:txBody>
      </p:sp>
      <p:sp>
        <p:nvSpPr>
          <p:cNvPr id="14" name="Text Placeholder 13"/>
          <p:cNvSpPr>
            <a:spLocks noGrp="1"/>
          </p:cNvSpPr>
          <p:nvPr>
            <p:ph type="body" idx="16387" hasCustomPrompt="1"/>
            <p:custDataLst>
              <p:tags r:id="rId7"/>
            </p:custDataLst>
          </p:nvPr>
        </p:nvSpPr>
        <p:spPr>
          <a:xfrm>
            <a:off x="2082800" y="2057400"/>
            <a:ext cx="9499600" cy="1524000"/>
          </a:xfrm>
          <a:noFill/>
        </p:spPr>
        <p:txBody>
          <a:bodyPr lIns="0" tIns="0" rIns="0" bIns="0" anchor="t">
            <a:normAutofit/>
          </a:bodyPr>
          <a:lstStyle>
            <a:lvl1pPr marL="0" indent="0" algn="l">
              <a:lnSpc>
                <a:spcPct val="125000"/>
              </a:lnSpc>
              <a:buNone/>
              <a:defRPr sz="1600" b="0" spc="0">
                <a:solidFill>
                  <a:schemeClr val="tx1"/>
                </a:solidFill>
              </a:defRPr>
            </a:lvl1pPr>
            <a:lvl5pPr marL="0" indent="0" algn="l">
              <a:lnSpc>
                <a:spcPct val="125000"/>
              </a:lnSpc>
              <a:spcBef>
                <a:spcPct val="0"/>
              </a:spcBef>
              <a:spcAft>
                <a:spcPct val="0"/>
              </a:spcAft>
              <a:buNone/>
              <a:defRPr/>
            </a:lvl5pPr>
          </a:lstStyle>
          <a:p>
            <a:pPr lvl="0"/>
            <a:r>
              <a:rPr lang="zh-CN" altLang="en-US"/>
              <a:t>Enter title text here</a:t>
            </a:r>
          </a:p>
        </p:txBody>
      </p:sp>
      <p:sp>
        <p:nvSpPr>
          <p:cNvPr id="15" name="Picture Placeholder 14"/>
          <p:cNvSpPr>
            <a:spLocks noGrp="1"/>
          </p:cNvSpPr>
          <p:nvPr>
            <p:ph type="pic" idx="16391" hasCustomPrompt="1"/>
            <p:custDataLst>
              <p:tags r:id="rId8"/>
            </p:custDataLst>
          </p:nvPr>
        </p:nvSpPr>
        <p:spPr>
          <a:xfrm>
            <a:off x="609600" y="4191000"/>
            <a:ext cx="1219200" cy="1219200"/>
          </a:xfrm>
          <a:custGeom>
            <a:avLst/>
            <a:gdLst>
              <a:gd name="connisteX0" fmla="*/ 0 w 1219200"/>
              <a:gd name="connsiteY0" fmla="*/ 609600 h 1219200"/>
              <a:gd name="connisteX1" fmla="*/ 609600 w 1219200"/>
              <a:gd name="connsiteY1" fmla="*/ 0 h 1219200"/>
              <a:gd name="connisteX2" fmla="*/ 609600 w 1219200"/>
              <a:gd name="connsiteY2" fmla="*/ 0 h 1219200"/>
              <a:gd name="connisteX3" fmla="*/ 1219200 w 1219200"/>
              <a:gd name="connsiteY3" fmla="*/ 609600 h 1219200"/>
              <a:gd name="connisteX4" fmla="*/ 1219200 w 1219200"/>
              <a:gd name="connsiteY4" fmla="*/ 609600 h 1219200"/>
              <a:gd name="connisteX5" fmla="*/ 609600 w 1219200"/>
              <a:gd name="connsiteY5" fmla="*/ 1219200 h 1219200"/>
              <a:gd name="connisteX6" fmla="*/ 609600 w 1219200"/>
              <a:gd name="connsiteY6" fmla="*/ 1219200 h 1219200"/>
              <a:gd name="connisteX7" fmla="*/ 0 w 1219200"/>
              <a:gd name="connsiteY7" fmla="*/ 609600 h 1219200"/>
              <a:gd name="connisteX8" fmla="*/ 0 w 1219200"/>
              <a:gd name="connsiteY8" fmla="*/ 609600 h 12192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1219200" h="1219200">
                <a:moveTo>
                  <a:pt x="0" y="609600"/>
                </a:moveTo>
                <a:cubicBezTo>
                  <a:pt x="0" y="272927"/>
                  <a:pt x="272927" y="0"/>
                  <a:pt x="609600" y="0"/>
                </a:cubicBezTo>
                <a:lnTo>
                  <a:pt x="609600" y="0"/>
                </a:lnTo>
                <a:cubicBezTo>
                  <a:pt x="946273" y="0"/>
                  <a:pt x="1219200" y="272927"/>
                  <a:pt x="1219200" y="609600"/>
                </a:cubicBezTo>
                <a:lnTo>
                  <a:pt x="1219200" y="609600"/>
                </a:lnTo>
                <a:cubicBezTo>
                  <a:pt x="1219200" y="946273"/>
                  <a:pt x="946273" y="1219200"/>
                  <a:pt x="609600" y="1219200"/>
                </a:cubicBezTo>
                <a:lnTo>
                  <a:pt x="609600" y="1219200"/>
                </a:lnTo>
                <a:cubicBezTo>
                  <a:pt x="272927" y="1219200"/>
                  <a:pt x="0" y="946273"/>
                  <a:pt x="0" y="609600"/>
                </a:cubicBezTo>
                <a:lnTo>
                  <a:pt x="0" y="609600"/>
                </a:lnTo>
                <a:close/>
              </a:path>
            </a:pathLst>
          </a:custGeom>
          <a:solidFill>
            <a:srgbClr val="DDDDDD"/>
          </a:solidFill>
          <a:ln>
            <a:noFill/>
          </a:ln>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zh-CN" altLang="en-US"/>
              <a:t> </a:t>
            </a:r>
          </a:p>
        </p:txBody>
      </p:sp>
      <p:sp>
        <p:nvSpPr>
          <p:cNvPr id="16" name="Text Placeholder 15"/>
          <p:cNvSpPr>
            <a:spLocks noGrp="1"/>
          </p:cNvSpPr>
          <p:nvPr>
            <p:ph type="body" idx="16388" hasCustomPrompt="1"/>
            <p:custDataLst>
              <p:tags r:id="rId9"/>
            </p:custDataLst>
          </p:nvPr>
        </p:nvSpPr>
        <p:spPr>
          <a:xfrm>
            <a:off x="2082800" y="4191000"/>
            <a:ext cx="9499600" cy="406400"/>
          </a:xfrm>
          <a:noFill/>
        </p:spPr>
        <p:txBody>
          <a:bodyPr lIns="0" tIns="0" rIns="0" bIns="0" anchor="t">
            <a:normAutofit/>
          </a:bodyPr>
          <a:lstStyle>
            <a:lvl1pPr marL="0" indent="0" algn="l">
              <a:lnSpc>
                <a:spcPct val="111000"/>
              </a:lnSpc>
              <a:buNone/>
              <a:defRPr sz="2400" b="0" spc="0">
                <a:solidFill>
                  <a:schemeClr val="tx1"/>
                </a:solidFill>
              </a:defRPr>
            </a:lvl1pPr>
            <a:lvl5pPr marL="0" indent="0" algn="l">
              <a:lnSpc>
                <a:spcPct val="111000"/>
              </a:lnSpc>
              <a:spcBef>
                <a:spcPct val="0"/>
              </a:spcBef>
              <a:spcAft>
                <a:spcPct val="0"/>
              </a:spcAft>
              <a:buNone/>
              <a:defRPr/>
            </a:lvl5pPr>
          </a:lstStyle>
          <a:p>
            <a:pPr lvl="0"/>
            <a:r>
              <a:rPr lang="zh-CN" altLang="en-US"/>
              <a:t>Your item title here</a:t>
            </a:r>
          </a:p>
        </p:txBody>
      </p:sp>
      <p:sp>
        <p:nvSpPr>
          <p:cNvPr id="17" name="Text Placeholder 16"/>
          <p:cNvSpPr>
            <a:spLocks noGrp="1"/>
          </p:cNvSpPr>
          <p:nvPr>
            <p:ph type="body" idx="16389" hasCustomPrompt="1"/>
            <p:custDataLst>
              <p:tags r:id="rId10"/>
            </p:custDataLst>
          </p:nvPr>
        </p:nvSpPr>
        <p:spPr>
          <a:xfrm>
            <a:off x="2082800" y="4699000"/>
            <a:ext cx="9499600" cy="1524000"/>
          </a:xfrm>
          <a:noFill/>
        </p:spPr>
        <p:txBody>
          <a:bodyPr lIns="0" tIns="0" rIns="0" bIns="0" anchor="t">
            <a:normAutofit/>
          </a:bodyPr>
          <a:lstStyle>
            <a:lvl1pPr marL="0" indent="0" algn="l">
              <a:lnSpc>
                <a:spcPct val="125000"/>
              </a:lnSpc>
              <a:buNone/>
              <a:defRPr sz="1600" b="0" spc="0">
                <a:solidFill>
                  <a:schemeClr val="tx1"/>
                </a:solidFill>
              </a:defRPr>
            </a:lvl1pPr>
            <a:lvl5pPr marL="0" indent="0" algn="l">
              <a:lnSpc>
                <a:spcPct val="125000"/>
              </a:lnSpc>
              <a:spcBef>
                <a:spcPct val="0"/>
              </a:spcBef>
              <a:spcAft>
                <a:spcPct val="0"/>
              </a:spcAft>
              <a:buNone/>
              <a:defRPr/>
            </a:lvl5pPr>
          </a:lstStyle>
          <a:p>
            <a:pPr lvl="0"/>
            <a:r>
              <a:rPr lang="zh-CN" altLang="en-US"/>
              <a:t>Enter title text here</a:t>
            </a:r>
          </a:p>
        </p:txBody>
      </p:sp>
    </p:spTree>
  </p:cSld>
  <p:clrMapOvr>
    <a:overrideClrMapping bg1="lt1" tx1="dk1" bg2="lt2" tx2="dk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_Slide-51_33">
    <p:bg>
      <p:bgRef idx="1001">
        <a:schemeClr val="bg1"/>
      </p:bgRef>
    </p:bg>
    <p:spTree>
      <p:nvGrpSpPr>
        <p:cNvPr id="1" name=""/>
        <p:cNvGrpSpPr/>
        <p:nvPr/>
      </p:nvGrpSpPr>
      <p:grpSpPr>
        <a:xfrm>
          <a:off x="0" y="0"/>
          <a:ext cx="0" cy="0"/>
          <a:chOff x="0" y="0"/>
          <a:chExt cx="0" cy="0"/>
        </a:xfrm>
      </p:grpSpPr>
      <p:sp>
        <p:nvSpPr>
          <p:cNvPr id="8" name="日期占位符 3"/>
          <p:cNvSpPr>
            <a:spLocks noGrp="1"/>
          </p:cNvSpPr>
          <p:nvPr>
            <p:ph type="dt" sz="half" idx="10"/>
            <p:custDataLst>
              <p:tags r:id="rId1"/>
            </p:custDataLst>
          </p:nvPr>
        </p:nvSpPr>
        <p:spPr/>
        <p:txBody>
          <a:bodyPr/>
          <a:lstStyle/>
          <a:p>
            <a:fld id="{760FBDFE-C587-4B4C-A407-44438C67B59E}" type="datetimeFigureOut">
              <a:rPr lang="zh-CN" altLang="en-US" smtClean="0"/>
              <a:t>2026/8/16</a:t>
            </a:fld>
            <a:endParaRPr lang="zh-CN" altLang="en-US"/>
          </a:p>
        </p:txBody>
      </p:sp>
      <p:sp>
        <p:nvSpPr>
          <p:cNvPr id="9" name="页脚占位符 4"/>
          <p:cNvSpPr>
            <a:spLocks noGrp="1"/>
          </p:cNvSpPr>
          <p:nvPr>
            <p:ph type="ftr" sz="quarter" idx="11"/>
            <p:custDataLst>
              <p:tags r:id="rId2"/>
            </p:custDataLst>
          </p:nvPr>
        </p:nvSpPr>
        <p:spPr/>
        <p:txBody>
          <a:bodyPr/>
          <a:lstStyle/>
          <a:p>
            <a:endParaRPr lang="zh-CN" altLang="en-US"/>
          </a:p>
        </p:txBody>
      </p:sp>
      <p:sp>
        <p:nvSpPr>
          <p:cNvPr id="10" name="灯片编号占位符 5"/>
          <p:cNvSpPr>
            <a:spLocks noGrp="1"/>
          </p:cNvSpPr>
          <p:nvPr>
            <p:ph type="sldNum" sz="quarter" idx="12"/>
            <p:custDataLst>
              <p:tags r:id="rId3"/>
            </p:custDataLst>
          </p:nvPr>
        </p:nvSpPr>
        <p:spPr/>
        <p:txBody>
          <a:bodyPr/>
          <a:lstStyle/>
          <a:p>
            <a:fld id="{49AE70B2-8BF9-45C0-BB95-33D1B9D3A854}" type="slidenum">
              <a:rPr lang="zh-CN" altLang="en-US" smtClean="0"/>
              <a:t>‹Nº›</a:t>
            </a:fld>
            <a:endParaRPr lang="zh-CN" altLang="en-US"/>
          </a:p>
        </p:txBody>
      </p:sp>
      <p:sp>
        <p:nvSpPr>
          <p:cNvPr id="11" name="Title 10"/>
          <p:cNvSpPr>
            <a:spLocks noGrp="1"/>
          </p:cNvSpPr>
          <p:nvPr>
            <p:ph type="ctrTitle" idx="16385" hasCustomPrompt="1"/>
            <p:custDataLst>
              <p:tags r:id="rId4"/>
            </p:custDataLst>
          </p:nvPr>
        </p:nvSpPr>
        <p:spPr>
          <a:xfrm>
            <a:off x="609600" y="3835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pPr lvl="0"/>
            <a:r>
              <a:rPr lang="zh-CN" altLang="en-US"/>
              <a:t>Your slide title here</a:t>
            </a:r>
          </a:p>
        </p:txBody>
      </p:sp>
      <p:sp>
        <p:nvSpPr>
          <p:cNvPr id="12" name="Content Placeholder 11"/>
          <p:cNvSpPr>
            <a:spLocks noGrp="1"/>
          </p:cNvSpPr>
          <p:nvPr>
            <p:ph idx="16388" hasCustomPrompt="1"/>
            <p:custDataLst>
              <p:tags r:id="rId5"/>
            </p:custDataLst>
          </p:nvPr>
        </p:nvSpPr>
        <p:spPr>
          <a:xfrm>
            <a:off x="609600" y="609600"/>
            <a:ext cx="10972800" cy="2692400"/>
          </a:xfrm>
          <a:custGeom>
            <a:avLst/>
            <a:gdLst>
              <a:gd name="connisteX0" fmla="*/ 0 w 10972800"/>
              <a:gd name="connsiteY0" fmla="*/ 203200 h 2692400"/>
              <a:gd name="connisteX1" fmla="*/ 203200 w 10972800"/>
              <a:gd name="connsiteY1" fmla="*/ 0 h 2692400"/>
              <a:gd name="connisteX2" fmla="*/ 10769600 w 10972800"/>
              <a:gd name="connsiteY2" fmla="*/ 0 h 2692400"/>
              <a:gd name="connisteX3" fmla="*/ 10972800 w 10972800"/>
              <a:gd name="connsiteY3" fmla="*/ 203200 h 2692400"/>
              <a:gd name="connisteX4" fmla="*/ 10972800 w 10972800"/>
              <a:gd name="connsiteY4" fmla="*/ 2489200 h 2692400"/>
              <a:gd name="connisteX5" fmla="*/ 10769600 w 10972800"/>
              <a:gd name="connsiteY5" fmla="*/ 2692400 h 2692400"/>
              <a:gd name="connisteX6" fmla="*/ 203200 w 10972800"/>
              <a:gd name="connsiteY6" fmla="*/ 2692400 h 2692400"/>
              <a:gd name="connisteX7" fmla="*/ 0 w 10972800"/>
              <a:gd name="connsiteY7" fmla="*/ 2489200 h 2692400"/>
              <a:gd name="connisteX8" fmla="*/ 0 w 10972800"/>
              <a:gd name="connsiteY8" fmla="*/ 203200 h 2692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10972800" h="2692400">
                <a:moveTo>
                  <a:pt x="0" y="203200"/>
                </a:moveTo>
                <a:cubicBezTo>
                  <a:pt x="0" y="90976"/>
                  <a:pt x="90976" y="0"/>
                  <a:pt x="203200" y="0"/>
                </a:cubicBezTo>
                <a:lnTo>
                  <a:pt x="10769600" y="0"/>
                </a:lnTo>
                <a:cubicBezTo>
                  <a:pt x="10881824" y="0"/>
                  <a:pt x="10972800" y="90976"/>
                  <a:pt x="10972800" y="203200"/>
                </a:cubicBezTo>
                <a:lnTo>
                  <a:pt x="10972800" y="2489200"/>
                </a:lnTo>
                <a:cubicBezTo>
                  <a:pt x="10972800" y="2601424"/>
                  <a:pt x="10881824" y="2692400"/>
                  <a:pt x="10769600" y="2692400"/>
                </a:cubicBezTo>
                <a:lnTo>
                  <a:pt x="203200" y="2692400"/>
                </a:lnTo>
                <a:cubicBezTo>
                  <a:pt x="90976" y="2692400"/>
                  <a:pt x="0" y="2601424"/>
                  <a:pt x="0" y="2489200"/>
                </a:cubicBezTo>
                <a:lnTo>
                  <a:pt x="0" y="203200"/>
                </a:lnTo>
                <a:close/>
              </a:path>
            </a:pathLst>
          </a:custGeom>
          <a:solidFill>
            <a:srgbClr val="DDDDDD"/>
          </a:solidFill>
          <a:ln>
            <a:noFill/>
          </a:ln>
        </p:spPr>
        <p:txBody>
          <a:bodyPr>
            <a:normAutofit/>
          </a:bodyPr>
          <a:lstStyle>
            <a:lvl1pPr marL="0" indent="0">
              <a:buNone/>
              <a:defRPr/>
            </a:lvl1pPr>
            <a:lvl2pPr>
              <a:buNone/>
              <a:defRPr/>
            </a:lvl2pPr>
            <a:lvl3pPr>
              <a:buNone/>
              <a:defRPr/>
            </a:lvl3pPr>
            <a:lvl4pPr>
              <a:buNone/>
              <a:defRPr/>
            </a:lvl4pPr>
            <a:lvl5pPr>
              <a:buNone/>
              <a:defRPr/>
            </a:lvl5pPr>
          </a:lstStyle>
          <a:p>
            <a:pPr lvl="0"/>
            <a:r>
              <a:rPr lang="zh-CN" altLang="en-US"/>
              <a:t> </a:t>
            </a:r>
          </a:p>
        </p:txBody>
      </p:sp>
      <p:sp>
        <p:nvSpPr>
          <p:cNvPr id="13" name="装饰  2"/>
          <p:cNvSpPr>
            <a:spLocks noGrp="1"/>
          </p:cNvSpPr>
          <p:nvPr>
            <p:ph type="body" idx="16389" hasCustomPrompt="1"/>
            <p:custDataLst>
              <p:tags r:id="rId6"/>
            </p:custDataLst>
          </p:nvPr>
        </p:nvSpPr>
        <p:spPr>
          <a:xfrm>
            <a:off x="609600" y="4826000"/>
            <a:ext cx="50800" cy="1422400"/>
          </a:xfrm>
          <a:custGeom>
            <a:avLst/>
            <a:gdLst>
              <a:gd name="connisteX0" fmla="*/ 0 w 50800"/>
              <a:gd name="connsiteY0" fmla="*/ 25400 h 1422400"/>
              <a:gd name="connisteX1" fmla="*/ 25400 w 50800"/>
              <a:gd name="connsiteY1" fmla="*/ 0 h 1422400"/>
              <a:gd name="connisteX2" fmla="*/ 25400 w 50800"/>
              <a:gd name="connsiteY2" fmla="*/ 0 h 1422400"/>
              <a:gd name="connisteX3" fmla="*/ 50800 w 50800"/>
              <a:gd name="connsiteY3" fmla="*/ 25400 h 1422400"/>
              <a:gd name="connisteX4" fmla="*/ 50800 w 50800"/>
              <a:gd name="connsiteY4" fmla="*/ 1397000 h 1422400"/>
              <a:gd name="connisteX5" fmla="*/ 25400 w 50800"/>
              <a:gd name="connsiteY5" fmla="*/ 1422400 h 1422400"/>
              <a:gd name="connisteX6" fmla="*/ 25400 w 50800"/>
              <a:gd name="connsiteY6" fmla="*/ 1422400 h 1422400"/>
              <a:gd name="connisteX7" fmla="*/ 0 w 50800"/>
              <a:gd name="connsiteY7" fmla="*/ 1397000 h 1422400"/>
              <a:gd name="connisteX8" fmla="*/ 0 w 50800"/>
              <a:gd name="connsiteY8" fmla="*/ 25400 h 1422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50800" h="1422400">
                <a:moveTo>
                  <a:pt x="0" y="25400"/>
                </a:moveTo>
                <a:cubicBezTo>
                  <a:pt x="0" y="11372"/>
                  <a:pt x="11372" y="0"/>
                  <a:pt x="25400" y="0"/>
                </a:cubicBezTo>
                <a:lnTo>
                  <a:pt x="25400" y="0"/>
                </a:lnTo>
                <a:cubicBezTo>
                  <a:pt x="39428" y="0"/>
                  <a:pt x="50800" y="11372"/>
                  <a:pt x="50800" y="25400"/>
                </a:cubicBezTo>
                <a:lnTo>
                  <a:pt x="50800" y="1397000"/>
                </a:lnTo>
                <a:cubicBezTo>
                  <a:pt x="50800" y="1411028"/>
                  <a:pt x="39428" y="1422400"/>
                  <a:pt x="25400" y="1422400"/>
                </a:cubicBezTo>
                <a:lnTo>
                  <a:pt x="25400" y="1422400"/>
                </a:lnTo>
                <a:cubicBezTo>
                  <a:pt x="11372" y="1422400"/>
                  <a:pt x="0" y="1411028"/>
                  <a:pt x="0" y="1397000"/>
                </a:cubicBezTo>
                <a:lnTo>
                  <a:pt x="0" y="25400"/>
                </a:lnTo>
                <a:close/>
              </a:path>
            </a:pathLst>
          </a:custGeom>
          <a:solidFill>
            <a:schemeClr val="accent1"/>
          </a:solidFill>
          <a:ln>
            <a:solidFill>
              <a:prstClr val="black">
                <a:alpha val="0"/>
              </a:prstClr>
            </a:solidFill>
            <a:prstDash val="solid"/>
          </a:ln>
        </p:spPr>
        <p:txBody>
          <a:bodyPr>
            <a:noAutofit/>
          </a:bodyPr>
          <a:lstStyle>
            <a:lvl1pPr marL="0" indent="0">
              <a:buNone/>
              <a:defRPr/>
            </a:lvl1pPr>
            <a:lvl2pPr>
              <a:buNone/>
              <a:defRPr/>
            </a:lvl2pPr>
            <a:lvl3pPr>
              <a:buNone/>
              <a:defRPr/>
            </a:lvl3pPr>
            <a:lvl4pPr>
              <a:buNone/>
              <a:defRPr/>
            </a:lvl4pPr>
            <a:lvl5pPr>
              <a:buNone/>
              <a:defRPr/>
            </a:lvl5pPr>
          </a:lstStyle>
          <a:p>
            <a:pPr lvl="0"/>
            <a:r>
              <a:rPr lang="zh-CN" altLang="en-US"/>
              <a:t> </a:t>
            </a:r>
          </a:p>
        </p:txBody>
      </p:sp>
      <p:sp>
        <p:nvSpPr>
          <p:cNvPr id="14" name="Text Placeholder 13"/>
          <p:cNvSpPr>
            <a:spLocks noGrp="1"/>
          </p:cNvSpPr>
          <p:nvPr>
            <p:ph type="body" idx="16386" hasCustomPrompt="1"/>
            <p:custDataLst>
              <p:tags r:id="rId7"/>
            </p:custDataLst>
          </p:nvPr>
        </p:nvSpPr>
        <p:spPr>
          <a:xfrm>
            <a:off x="762000" y="4826000"/>
            <a:ext cx="108204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a:t>Your item title here</a:t>
            </a:r>
          </a:p>
        </p:txBody>
      </p:sp>
      <p:sp>
        <p:nvSpPr>
          <p:cNvPr id="15" name="Text Placeholder 14"/>
          <p:cNvSpPr>
            <a:spLocks noGrp="1"/>
          </p:cNvSpPr>
          <p:nvPr>
            <p:ph type="body" idx="16387" hasCustomPrompt="1"/>
            <p:custDataLst>
              <p:tags r:id="rId8"/>
            </p:custDataLst>
          </p:nvPr>
        </p:nvSpPr>
        <p:spPr>
          <a:xfrm>
            <a:off x="762000" y="5334000"/>
            <a:ext cx="10820400" cy="9144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a:t>Enter text here</a:t>
            </a:r>
          </a:p>
        </p:txBody>
      </p:sp>
    </p:spTree>
  </p:cSld>
  <p:clrMapOvr>
    <a:overrideClrMapping bg1="lt1" tx1="dk1" bg2="lt2" tx2="dk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_Slide-10003_10">
    <p:bg>
      <p:bgRef idx="1001">
        <a:schemeClr val="bg1"/>
      </p:bgRef>
    </p:bg>
    <p:spTree>
      <p:nvGrpSpPr>
        <p:cNvPr id="1" name=""/>
        <p:cNvGrpSpPr/>
        <p:nvPr/>
      </p:nvGrpSpPr>
      <p:grpSpPr>
        <a:xfrm>
          <a:off x="0" y="0"/>
          <a:ext cx="0" cy="0"/>
          <a:chOff x="0" y="0"/>
          <a:chExt cx="0" cy="0"/>
        </a:xfrm>
      </p:grpSpPr>
      <p:sp>
        <p:nvSpPr>
          <p:cNvPr id="8" name="日期占位符 3"/>
          <p:cNvSpPr>
            <a:spLocks noGrp="1"/>
          </p:cNvSpPr>
          <p:nvPr>
            <p:ph type="dt" sz="half" idx="10"/>
            <p:custDataLst>
              <p:tags r:id="rId1"/>
            </p:custDataLst>
          </p:nvPr>
        </p:nvSpPr>
        <p:spPr/>
        <p:txBody>
          <a:bodyPr/>
          <a:lstStyle/>
          <a:p>
            <a:fld id="{760FBDFE-C587-4B4C-A407-44438C67B59E}" type="datetimeFigureOut">
              <a:rPr lang="zh-CN" altLang="en-US" smtClean="0"/>
              <a:t>2026/8/16</a:t>
            </a:fld>
            <a:endParaRPr lang="zh-CN" altLang="en-US"/>
          </a:p>
        </p:txBody>
      </p:sp>
      <p:sp>
        <p:nvSpPr>
          <p:cNvPr id="9" name="页脚占位符 4"/>
          <p:cNvSpPr>
            <a:spLocks noGrp="1"/>
          </p:cNvSpPr>
          <p:nvPr>
            <p:ph type="ftr" sz="quarter" idx="11"/>
            <p:custDataLst>
              <p:tags r:id="rId2"/>
            </p:custDataLst>
          </p:nvPr>
        </p:nvSpPr>
        <p:spPr/>
        <p:txBody>
          <a:bodyPr/>
          <a:lstStyle/>
          <a:p>
            <a:endParaRPr lang="zh-CN" altLang="en-US"/>
          </a:p>
        </p:txBody>
      </p:sp>
      <p:sp>
        <p:nvSpPr>
          <p:cNvPr id="10" name="灯片编号占位符 5"/>
          <p:cNvSpPr>
            <a:spLocks noGrp="1"/>
          </p:cNvSpPr>
          <p:nvPr>
            <p:ph type="sldNum" sz="quarter" idx="12"/>
            <p:custDataLst>
              <p:tags r:id="rId3"/>
            </p:custDataLst>
          </p:nvPr>
        </p:nvSpPr>
        <p:spPr/>
        <p:txBody>
          <a:bodyPr/>
          <a:lstStyle/>
          <a:p>
            <a:fld id="{49AE70B2-8BF9-45C0-BB95-33D1B9D3A854}" type="slidenum">
              <a:rPr lang="zh-CN" altLang="en-US" smtClean="0"/>
              <a:t>‹Nº›</a:t>
            </a:fld>
            <a:endParaRPr lang="zh-CN" altLang="en-US"/>
          </a:p>
        </p:txBody>
      </p:sp>
      <p:sp>
        <p:nvSpPr>
          <p:cNvPr id="11" name="Title 10"/>
          <p:cNvSpPr>
            <a:spLocks noGrp="1"/>
          </p:cNvSpPr>
          <p:nvPr>
            <p:ph type="ctrTitle" idx="16385" hasCustomPrompt="1"/>
            <p:custDataLst>
              <p:tags r:id="rId4"/>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pPr lvl="0"/>
            <a:r>
              <a:rPr lang="zh-CN" altLang="en-US"/>
              <a:t>Your slide title here</a:t>
            </a:r>
          </a:p>
        </p:txBody>
      </p:sp>
      <p:sp>
        <p:nvSpPr>
          <p:cNvPr id="12" name="Text Placeholder 11"/>
          <p:cNvSpPr>
            <a:spLocks noGrp="1"/>
          </p:cNvSpPr>
          <p:nvPr>
            <p:ph type="body" idx="16386" hasCustomPrompt="1"/>
            <p:custDataLst>
              <p:tags r:id="rId5"/>
            </p:custDataLst>
          </p:nvPr>
        </p:nvSpPr>
        <p:spPr>
          <a:xfrm>
            <a:off x="609600" y="1727200"/>
            <a:ext cx="5334000" cy="406400"/>
          </a:xfrm>
          <a:noFill/>
        </p:spPr>
        <p:txBody>
          <a:bodyPr lIns="0" tIns="0" rIns="0" bIns="0" anchor="t">
            <a:normAutofit/>
          </a:bodyPr>
          <a:lstStyle>
            <a:lvl1pPr marL="0" indent="0" algn="ctr">
              <a:lnSpc>
                <a:spcPct val="111000"/>
              </a:lnSpc>
              <a:spcBef>
                <a:spcPct val="0"/>
              </a:spcBef>
              <a:spcAft>
                <a:spcPct val="0"/>
              </a:spcAft>
              <a:buNone/>
              <a:defRPr sz="2400" b="0" spc="0">
                <a:solidFill>
                  <a:schemeClr val="tx1"/>
                </a:solidFill>
              </a:defRPr>
            </a:lvl1pPr>
          </a:lstStyle>
          <a:p>
            <a:pPr lvl="0"/>
            <a:r>
              <a:rPr lang="zh-CN" altLang="en-US"/>
              <a:t>Item title here</a:t>
            </a:r>
          </a:p>
        </p:txBody>
      </p:sp>
      <p:sp>
        <p:nvSpPr>
          <p:cNvPr id="13" name="装饰  2"/>
          <p:cNvSpPr>
            <a:spLocks noGrp="1"/>
          </p:cNvSpPr>
          <p:nvPr>
            <p:ph type="body" idx="16390" hasCustomPrompt="1"/>
            <p:custDataLst>
              <p:tags r:id="rId6"/>
            </p:custDataLst>
          </p:nvPr>
        </p:nvSpPr>
        <p:spPr>
          <a:xfrm>
            <a:off x="609600" y="2286000"/>
            <a:ext cx="5334000" cy="3759200"/>
          </a:xfrm>
          <a:custGeom>
            <a:avLst/>
            <a:gdLst>
              <a:gd name="connisteX0" fmla="*/ 0 w 5334000"/>
              <a:gd name="connsiteY0" fmla="*/ 203200 h 3759200"/>
              <a:gd name="connisteX1" fmla="*/ 203200 w 5334000"/>
              <a:gd name="connsiteY1" fmla="*/ 0 h 3759200"/>
              <a:gd name="connisteX2" fmla="*/ 5130800 w 5334000"/>
              <a:gd name="connsiteY2" fmla="*/ 0 h 3759200"/>
              <a:gd name="connisteX3" fmla="*/ 5334000 w 5334000"/>
              <a:gd name="connsiteY3" fmla="*/ 203200 h 3759200"/>
              <a:gd name="connisteX4" fmla="*/ 5334000 w 5334000"/>
              <a:gd name="connsiteY4" fmla="*/ 3556000 h 3759200"/>
              <a:gd name="connisteX5" fmla="*/ 5130800 w 5334000"/>
              <a:gd name="connsiteY5" fmla="*/ 3759200 h 3759200"/>
              <a:gd name="connisteX6" fmla="*/ 203200 w 5334000"/>
              <a:gd name="connsiteY6" fmla="*/ 3759200 h 3759200"/>
              <a:gd name="connisteX7" fmla="*/ 0 w 5334000"/>
              <a:gd name="connsiteY7" fmla="*/ 3556000 h 3759200"/>
              <a:gd name="connisteX8" fmla="*/ 0 w 5334000"/>
              <a:gd name="connsiteY8" fmla="*/ 203200 h 37592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5334000" h="3759200">
                <a:moveTo>
                  <a:pt x="0" y="203200"/>
                </a:moveTo>
                <a:cubicBezTo>
                  <a:pt x="0" y="90976"/>
                  <a:pt x="90976" y="0"/>
                  <a:pt x="203200" y="0"/>
                </a:cubicBezTo>
                <a:lnTo>
                  <a:pt x="5130800" y="0"/>
                </a:lnTo>
                <a:cubicBezTo>
                  <a:pt x="5243024" y="0"/>
                  <a:pt x="5334000" y="90976"/>
                  <a:pt x="5334000" y="203200"/>
                </a:cubicBezTo>
                <a:lnTo>
                  <a:pt x="5334000" y="3556000"/>
                </a:lnTo>
                <a:cubicBezTo>
                  <a:pt x="5334000" y="3668224"/>
                  <a:pt x="5243024" y="3759200"/>
                  <a:pt x="5130800" y="3759200"/>
                </a:cubicBezTo>
                <a:lnTo>
                  <a:pt x="203200" y="3759200"/>
                </a:lnTo>
                <a:cubicBezTo>
                  <a:pt x="90976" y="3759200"/>
                  <a:pt x="0" y="3668224"/>
                  <a:pt x="0" y="3556000"/>
                </a:cubicBezTo>
                <a:lnTo>
                  <a:pt x="0" y="203200"/>
                </a:lnTo>
                <a:close/>
              </a:path>
            </a:pathLst>
          </a:custGeom>
          <a:gradFill>
            <a:gsLst>
              <a:gs pos="0">
                <a:schemeClr val="accent1">
                  <a:lumMod val="10000"/>
                  <a:lumOff val="90000"/>
                </a:schemeClr>
              </a:gs>
              <a:gs pos="100000">
                <a:schemeClr val="accent1">
                  <a:lumMod val="10000"/>
                  <a:lumOff val="90000"/>
                </a:schemeClr>
              </a:gs>
            </a:gsLst>
            <a:lin ang="5400000"/>
          </a:gradFill>
          <a:ln>
            <a:solidFill>
              <a:prstClr val="black">
                <a:alpha val="0"/>
              </a:prstClr>
            </a:solidFill>
            <a:prstDash val="solid"/>
          </a:ln>
        </p:spPr>
        <p:txBody>
          <a:bodyPr>
            <a:noAutofit/>
          </a:bodyPr>
          <a:lstStyle>
            <a:lvl1pPr marL="0" indent="0">
              <a:buNone/>
              <a:defRPr/>
            </a:lvl1pPr>
            <a:lvl2pPr>
              <a:buNone/>
              <a:defRPr/>
            </a:lvl2pPr>
            <a:lvl3pPr>
              <a:buNone/>
              <a:defRPr/>
            </a:lvl3pPr>
            <a:lvl4pPr>
              <a:buNone/>
              <a:defRPr/>
            </a:lvl4pPr>
            <a:lvl5pPr>
              <a:buNone/>
              <a:defRPr/>
            </a:lvl5pPr>
          </a:lstStyle>
          <a:p>
            <a:pPr lvl="0"/>
            <a:r>
              <a:rPr lang="zh-CN" altLang="en-US"/>
              <a:t> </a:t>
            </a:r>
          </a:p>
        </p:txBody>
      </p:sp>
      <p:sp>
        <p:nvSpPr>
          <p:cNvPr id="14" name="Text Placeholder 13"/>
          <p:cNvSpPr>
            <a:spLocks noGrp="1"/>
          </p:cNvSpPr>
          <p:nvPr>
            <p:ph type="body" idx="16387" hasCustomPrompt="1"/>
            <p:custDataLst>
              <p:tags r:id="rId7"/>
            </p:custDataLst>
          </p:nvPr>
        </p:nvSpPr>
        <p:spPr>
          <a:xfrm>
            <a:off x="914400" y="2946400"/>
            <a:ext cx="4724400" cy="24384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a:t>Enter title text here</a:t>
            </a:r>
          </a:p>
        </p:txBody>
      </p:sp>
      <p:sp>
        <p:nvSpPr>
          <p:cNvPr id="15" name="Text Placeholder 14"/>
          <p:cNvSpPr>
            <a:spLocks noGrp="1"/>
          </p:cNvSpPr>
          <p:nvPr>
            <p:ph type="body" idx="16388" hasCustomPrompt="1"/>
            <p:custDataLst>
              <p:tags r:id="rId8"/>
            </p:custDataLst>
          </p:nvPr>
        </p:nvSpPr>
        <p:spPr>
          <a:xfrm>
            <a:off x="6248400" y="1727200"/>
            <a:ext cx="5334000" cy="406400"/>
          </a:xfrm>
          <a:noFill/>
        </p:spPr>
        <p:txBody>
          <a:bodyPr lIns="0" tIns="0" rIns="0" bIns="0" anchor="t">
            <a:normAutofit/>
          </a:bodyPr>
          <a:lstStyle>
            <a:lvl1pPr marL="0" indent="0" algn="ctr">
              <a:lnSpc>
                <a:spcPct val="111000"/>
              </a:lnSpc>
              <a:spcBef>
                <a:spcPct val="0"/>
              </a:spcBef>
              <a:spcAft>
                <a:spcPct val="0"/>
              </a:spcAft>
              <a:buNone/>
              <a:defRPr sz="2400" b="0" spc="0">
                <a:solidFill>
                  <a:schemeClr val="tx1"/>
                </a:solidFill>
              </a:defRPr>
            </a:lvl1pPr>
          </a:lstStyle>
          <a:p>
            <a:pPr lvl="0"/>
            <a:r>
              <a:rPr lang="zh-CN" altLang="en-US"/>
              <a:t>Item title here</a:t>
            </a:r>
          </a:p>
        </p:txBody>
      </p:sp>
      <p:sp>
        <p:nvSpPr>
          <p:cNvPr id="16" name="装饰  5"/>
          <p:cNvSpPr>
            <a:spLocks noGrp="1"/>
          </p:cNvSpPr>
          <p:nvPr>
            <p:ph type="body" idx="16391" hasCustomPrompt="1"/>
            <p:custDataLst>
              <p:tags r:id="rId9"/>
            </p:custDataLst>
          </p:nvPr>
        </p:nvSpPr>
        <p:spPr>
          <a:xfrm>
            <a:off x="6248400" y="2286000"/>
            <a:ext cx="5334000" cy="3759200"/>
          </a:xfrm>
          <a:custGeom>
            <a:avLst/>
            <a:gdLst>
              <a:gd name="connisteX0" fmla="*/ 0 w 5334000"/>
              <a:gd name="connsiteY0" fmla="*/ 203200 h 3759200"/>
              <a:gd name="connisteX1" fmla="*/ 203200 w 5334000"/>
              <a:gd name="connsiteY1" fmla="*/ 0 h 3759200"/>
              <a:gd name="connisteX2" fmla="*/ 5130800 w 5334000"/>
              <a:gd name="connsiteY2" fmla="*/ 0 h 3759200"/>
              <a:gd name="connisteX3" fmla="*/ 5334000 w 5334000"/>
              <a:gd name="connsiteY3" fmla="*/ 203200 h 3759200"/>
              <a:gd name="connisteX4" fmla="*/ 5334000 w 5334000"/>
              <a:gd name="connsiteY4" fmla="*/ 3556000 h 3759200"/>
              <a:gd name="connisteX5" fmla="*/ 5130800 w 5334000"/>
              <a:gd name="connsiteY5" fmla="*/ 3759200 h 3759200"/>
              <a:gd name="connisteX6" fmla="*/ 203200 w 5334000"/>
              <a:gd name="connsiteY6" fmla="*/ 3759200 h 3759200"/>
              <a:gd name="connisteX7" fmla="*/ 0 w 5334000"/>
              <a:gd name="connsiteY7" fmla="*/ 3556000 h 3759200"/>
              <a:gd name="connisteX8" fmla="*/ 0 w 5334000"/>
              <a:gd name="connsiteY8" fmla="*/ 203200 h 37592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5334000" h="3759200">
                <a:moveTo>
                  <a:pt x="0" y="203200"/>
                </a:moveTo>
                <a:cubicBezTo>
                  <a:pt x="0" y="90976"/>
                  <a:pt x="90976" y="0"/>
                  <a:pt x="203200" y="0"/>
                </a:cubicBezTo>
                <a:lnTo>
                  <a:pt x="5130800" y="0"/>
                </a:lnTo>
                <a:cubicBezTo>
                  <a:pt x="5243024" y="0"/>
                  <a:pt x="5334000" y="90976"/>
                  <a:pt x="5334000" y="203200"/>
                </a:cubicBezTo>
                <a:lnTo>
                  <a:pt x="5334000" y="3556000"/>
                </a:lnTo>
                <a:cubicBezTo>
                  <a:pt x="5334000" y="3668224"/>
                  <a:pt x="5243024" y="3759200"/>
                  <a:pt x="5130800" y="3759200"/>
                </a:cubicBezTo>
                <a:lnTo>
                  <a:pt x="203200" y="3759200"/>
                </a:lnTo>
                <a:cubicBezTo>
                  <a:pt x="90976" y="3759200"/>
                  <a:pt x="0" y="3668224"/>
                  <a:pt x="0" y="3556000"/>
                </a:cubicBezTo>
                <a:lnTo>
                  <a:pt x="0" y="203200"/>
                </a:lnTo>
                <a:close/>
              </a:path>
            </a:pathLst>
          </a:custGeom>
          <a:gradFill>
            <a:gsLst>
              <a:gs pos="0">
                <a:schemeClr val="accent1">
                  <a:lumMod val="10000"/>
                  <a:lumOff val="90000"/>
                </a:schemeClr>
              </a:gs>
              <a:gs pos="100000">
                <a:schemeClr val="accent1">
                  <a:lumMod val="10000"/>
                  <a:lumOff val="90000"/>
                </a:schemeClr>
              </a:gs>
            </a:gsLst>
            <a:lin ang="5400000"/>
          </a:gradFill>
          <a:ln>
            <a:solidFill>
              <a:prstClr val="black">
                <a:alpha val="0"/>
              </a:prstClr>
            </a:solidFill>
            <a:prstDash val="solid"/>
          </a:ln>
        </p:spPr>
        <p:txBody>
          <a:bodyPr>
            <a:noAutofit/>
          </a:bodyPr>
          <a:lstStyle>
            <a:lvl1pPr marL="0" indent="0">
              <a:buNone/>
              <a:defRPr/>
            </a:lvl1pPr>
            <a:lvl2pPr>
              <a:buNone/>
              <a:defRPr/>
            </a:lvl2pPr>
            <a:lvl3pPr>
              <a:buNone/>
              <a:defRPr/>
            </a:lvl3pPr>
            <a:lvl4pPr>
              <a:buNone/>
              <a:defRPr/>
            </a:lvl4pPr>
            <a:lvl5pPr>
              <a:buNone/>
              <a:defRPr/>
            </a:lvl5pPr>
          </a:lstStyle>
          <a:p>
            <a:pPr lvl="0"/>
            <a:r>
              <a:rPr lang="zh-CN" altLang="en-US"/>
              <a:t> </a:t>
            </a:r>
          </a:p>
        </p:txBody>
      </p:sp>
      <p:sp>
        <p:nvSpPr>
          <p:cNvPr id="17" name="Text Placeholder 16"/>
          <p:cNvSpPr>
            <a:spLocks noGrp="1"/>
          </p:cNvSpPr>
          <p:nvPr>
            <p:ph type="body" idx="16389" hasCustomPrompt="1"/>
            <p:custDataLst>
              <p:tags r:id="rId10"/>
            </p:custDataLst>
          </p:nvPr>
        </p:nvSpPr>
        <p:spPr>
          <a:xfrm>
            <a:off x="6553200" y="2946400"/>
            <a:ext cx="4724400" cy="24384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a:t>Enter title text here</a:t>
            </a:r>
          </a:p>
        </p:txBody>
      </p:sp>
    </p:spTree>
  </p:cSld>
  <p:clrMapOvr>
    <a:overrideClrMapping bg1="lt1" tx1="dk1" bg2="lt2" tx2="dk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_Slide-10008_4">
    <p:bg>
      <p:bgRef idx="1001">
        <a:schemeClr val="bg1"/>
      </p:bgRef>
    </p:bg>
    <p:spTree>
      <p:nvGrpSpPr>
        <p:cNvPr id="1" name=""/>
        <p:cNvGrpSpPr/>
        <p:nvPr/>
      </p:nvGrpSpPr>
      <p:grpSpPr>
        <a:xfrm>
          <a:off x="0" y="0"/>
          <a:ext cx="0" cy="0"/>
          <a:chOff x="0" y="0"/>
          <a:chExt cx="0" cy="0"/>
        </a:xfrm>
      </p:grpSpPr>
      <p:sp>
        <p:nvSpPr>
          <p:cNvPr id="8" name="日期占位符 3"/>
          <p:cNvSpPr>
            <a:spLocks noGrp="1"/>
          </p:cNvSpPr>
          <p:nvPr>
            <p:ph type="dt" sz="half" idx="10"/>
            <p:custDataLst>
              <p:tags r:id="rId1"/>
            </p:custDataLst>
          </p:nvPr>
        </p:nvSpPr>
        <p:spPr/>
        <p:txBody>
          <a:bodyPr/>
          <a:lstStyle/>
          <a:p>
            <a:fld id="{760FBDFE-C587-4B4C-A407-44438C67B59E}" type="datetimeFigureOut">
              <a:rPr lang="zh-CN" altLang="en-US" smtClean="0"/>
              <a:t>2026/8/16</a:t>
            </a:fld>
            <a:endParaRPr lang="zh-CN" altLang="en-US"/>
          </a:p>
        </p:txBody>
      </p:sp>
      <p:sp>
        <p:nvSpPr>
          <p:cNvPr id="9" name="页脚占位符 4"/>
          <p:cNvSpPr>
            <a:spLocks noGrp="1"/>
          </p:cNvSpPr>
          <p:nvPr>
            <p:ph type="ftr" sz="quarter" idx="11"/>
            <p:custDataLst>
              <p:tags r:id="rId2"/>
            </p:custDataLst>
          </p:nvPr>
        </p:nvSpPr>
        <p:spPr/>
        <p:txBody>
          <a:bodyPr/>
          <a:lstStyle/>
          <a:p>
            <a:endParaRPr lang="zh-CN" altLang="en-US"/>
          </a:p>
        </p:txBody>
      </p:sp>
      <p:sp>
        <p:nvSpPr>
          <p:cNvPr id="10" name="灯片编号占位符 5"/>
          <p:cNvSpPr>
            <a:spLocks noGrp="1"/>
          </p:cNvSpPr>
          <p:nvPr>
            <p:ph type="sldNum" sz="quarter" idx="12"/>
            <p:custDataLst>
              <p:tags r:id="rId3"/>
            </p:custDataLst>
          </p:nvPr>
        </p:nvSpPr>
        <p:spPr/>
        <p:txBody>
          <a:bodyPr/>
          <a:lstStyle/>
          <a:p>
            <a:fld id="{49AE70B2-8BF9-45C0-BB95-33D1B9D3A854}" type="slidenum">
              <a:rPr lang="zh-CN" altLang="en-US" smtClean="0"/>
              <a:t>‹Nº›</a:t>
            </a:fld>
            <a:endParaRPr lang="zh-CN" altLang="en-US"/>
          </a:p>
        </p:txBody>
      </p:sp>
      <p:sp>
        <p:nvSpPr>
          <p:cNvPr id="11" name="Title 10"/>
          <p:cNvSpPr>
            <a:spLocks noGrp="1"/>
          </p:cNvSpPr>
          <p:nvPr>
            <p:ph type="ctrTitle" idx="16385" hasCustomPrompt="1"/>
            <p:custDataLst>
              <p:tags r:id="rId4"/>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pPr lvl="0"/>
            <a:r>
              <a:rPr lang="zh-CN" altLang="en-US"/>
              <a:t>Your slide title here</a:t>
            </a:r>
          </a:p>
        </p:txBody>
      </p:sp>
      <p:sp>
        <p:nvSpPr>
          <p:cNvPr id="12" name="Picture Placeholder 11"/>
          <p:cNvSpPr>
            <a:spLocks noGrp="1"/>
          </p:cNvSpPr>
          <p:nvPr>
            <p:ph type="pic" idx="16388" hasCustomPrompt="1"/>
            <p:custDataLst>
              <p:tags r:id="rId5"/>
            </p:custDataLst>
          </p:nvPr>
        </p:nvSpPr>
        <p:spPr>
          <a:xfrm>
            <a:off x="5334000" y="2108200"/>
            <a:ext cx="1524000" cy="1524000"/>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zh-CN" altLang="en-US"/>
              <a:t> </a:t>
            </a:r>
          </a:p>
        </p:txBody>
      </p:sp>
      <p:sp>
        <p:nvSpPr>
          <p:cNvPr id="13" name="Text Placeholder 12"/>
          <p:cNvSpPr>
            <a:spLocks noGrp="1"/>
          </p:cNvSpPr>
          <p:nvPr>
            <p:ph type="body" idx="16386" hasCustomPrompt="1"/>
            <p:custDataLst>
              <p:tags r:id="rId6"/>
            </p:custDataLst>
          </p:nvPr>
        </p:nvSpPr>
        <p:spPr>
          <a:xfrm>
            <a:off x="609600" y="3886200"/>
            <a:ext cx="10972800" cy="406400"/>
          </a:xfrm>
          <a:noFill/>
        </p:spPr>
        <p:txBody>
          <a:bodyPr lIns="0" tIns="0" rIns="0" bIns="0" anchor="t">
            <a:normAutofit/>
          </a:bodyPr>
          <a:lstStyle>
            <a:lvl1pPr marL="0" indent="0" algn="ctr">
              <a:lnSpc>
                <a:spcPct val="111000"/>
              </a:lnSpc>
              <a:spcBef>
                <a:spcPct val="0"/>
              </a:spcBef>
              <a:spcAft>
                <a:spcPct val="0"/>
              </a:spcAft>
              <a:buNone/>
              <a:defRPr sz="2400" b="0" spc="0">
                <a:solidFill>
                  <a:schemeClr val="tx1"/>
                </a:solidFill>
              </a:defRPr>
            </a:lvl1pPr>
          </a:lstStyle>
          <a:p>
            <a:pPr lvl="0"/>
            <a:r>
              <a:rPr lang="zh-CN" altLang="en-US"/>
              <a:t>Your item title here</a:t>
            </a:r>
          </a:p>
        </p:txBody>
      </p:sp>
      <p:sp>
        <p:nvSpPr>
          <p:cNvPr id="14" name="Text Placeholder 13"/>
          <p:cNvSpPr>
            <a:spLocks noGrp="1"/>
          </p:cNvSpPr>
          <p:nvPr>
            <p:ph type="body" idx="16387" hasCustomPrompt="1"/>
            <p:custDataLst>
              <p:tags r:id="rId7"/>
            </p:custDataLst>
          </p:nvPr>
        </p:nvSpPr>
        <p:spPr>
          <a:xfrm>
            <a:off x="609600" y="4445000"/>
            <a:ext cx="10972800" cy="1219200"/>
          </a:xfrm>
          <a:noFill/>
        </p:spPr>
        <p:txBody>
          <a:bodyPr lIns="0" tIns="0" rIns="0" bIns="0" anchor="t">
            <a:normAutofit/>
          </a:bodyPr>
          <a:lstStyle>
            <a:lvl1pPr marL="0" indent="0" algn="ctr">
              <a:lnSpc>
                <a:spcPct val="125000"/>
              </a:lnSpc>
              <a:spcBef>
                <a:spcPct val="0"/>
              </a:spcBef>
              <a:spcAft>
                <a:spcPct val="0"/>
              </a:spcAft>
              <a:buNone/>
              <a:defRPr sz="1600" b="0" spc="0">
                <a:solidFill>
                  <a:schemeClr val="tx1"/>
                </a:solidFill>
              </a:defRPr>
            </a:lvl1pPr>
          </a:lstStyle>
          <a:p>
            <a:pPr lvl="0"/>
            <a:r>
              <a:rPr lang="zh-CN" altLang="en-US"/>
              <a:t>Enter title text here</a:t>
            </a:r>
          </a:p>
        </p:txBody>
      </p:sp>
    </p:spTree>
  </p:cSld>
  <p:clrMapOvr>
    <a:overrideClrMapping bg1="lt1" tx1="dk1" bg2="lt2" tx2="dk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_Slide-14_3">
    <p:bg>
      <p:bgRef idx="1001">
        <a:schemeClr val="bg1"/>
      </p:bgRef>
    </p:bg>
    <p:spTree>
      <p:nvGrpSpPr>
        <p:cNvPr id="1" name=""/>
        <p:cNvGrpSpPr/>
        <p:nvPr/>
      </p:nvGrpSpPr>
      <p:grpSpPr>
        <a:xfrm>
          <a:off x="0" y="0"/>
          <a:ext cx="0" cy="0"/>
          <a:chOff x="0" y="0"/>
          <a:chExt cx="0" cy="0"/>
        </a:xfrm>
      </p:grpSpPr>
      <p:sp>
        <p:nvSpPr>
          <p:cNvPr id="8" name="日期占位符 3"/>
          <p:cNvSpPr>
            <a:spLocks noGrp="1"/>
          </p:cNvSpPr>
          <p:nvPr>
            <p:ph type="dt" sz="half" idx="10"/>
            <p:custDataLst>
              <p:tags r:id="rId1"/>
            </p:custDataLst>
          </p:nvPr>
        </p:nvSpPr>
        <p:spPr/>
        <p:txBody>
          <a:bodyPr/>
          <a:lstStyle/>
          <a:p>
            <a:fld id="{760FBDFE-C587-4B4C-A407-44438C67B59E}" type="datetimeFigureOut">
              <a:rPr lang="zh-CN" altLang="en-US" smtClean="0"/>
              <a:t>2026/8/16</a:t>
            </a:fld>
            <a:endParaRPr lang="zh-CN" altLang="en-US"/>
          </a:p>
        </p:txBody>
      </p:sp>
      <p:sp>
        <p:nvSpPr>
          <p:cNvPr id="9" name="页脚占位符 4"/>
          <p:cNvSpPr>
            <a:spLocks noGrp="1"/>
          </p:cNvSpPr>
          <p:nvPr>
            <p:ph type="ftr" sz="quarter" idx="11"/>
            <p:custDataLst>
              <p:tags r:id="rId2"/>
            </p:custDataLst>
          </p:nvPr>
        </p:nvSpPr>
        <p:spPr/>
        <p:txBody>
          <a:bodyPr/>
          <a:lstStyle/>
          <a:p>
            <a:endParaRPr lang="zh-CN" altLang="en-US"/>
          </a:p>
        </p:txBody>
      </p:sp>
      <p:sp>
        <p:nvSpPr>
          <p:cNvPr id="10" name="灯片编号占位符 5"/>
          <p:cNvSpPr>
            <a:spLocks noGrp="1"/>
          </p:cNvSpPr>
          <p:nvPr>
            <p:ph type="sldNum" sz="quarter" idx="12"/>
            <p:custDataLst>
              <p:tags r:id="rId3"/>
            </p:custDataLst>
          </p:nvPr>
        </p:nvSpPr>
        <p:spPr/>
        <p:txBody>
          <a:bodyPr/>
          <a:lstStyle/>
          <a:p>
            <a:fld id="{49AE70B2-8BF9-45C0-BB95-33D1B9D3A854}" type="slidenum">
              <a:rPr lang="zh-CN" altLang="en-US" smtClean="0"/>
              <a:t>‹Nº›</a:t>
            </a:fld>
            <a:endParaRPr lang="zh-CN" altLang="en-US"/>
          </a:p>
        </p:txBody>
      </p:sp>
      <p:sp>
        <p:nvSpPr>
          <p:cNvPr id="11" name="Title 10"/>
          <p:cNvSpPr>
            <a:spLocks noGrp="1"/>
          </p:cNvSpPr>
          <p:nvPr>
            <p:ph type="ctrTitle" idx="16385" hasCustomPrompt="1"/>
            <p:custDataLst>
              <p:tags r:id="rId4"/>
            </p:custDataLst>
          </p:nvPr>
        </p:nvSpPr>
        <p:spPr>
          <a:xfrm>
            <a:off x="609600" y="533400"/>
            <a:ext cx="3429000" cy="54864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pPr lvl="0"/>
            <a:r>
              <a:rPr lang="zh-CN" altLang="en-US"/>
              <a:t>Your slide title here</a:t>
            </a:r>
          </a:p>
        </p:txBody>
      </p:sp>
      <p:sp>
        <p:nvSpPr>
          <p:cNvPr id="12" name="装饰  1"/>
          <p:cNvSpPr>
            <a:spLocks noGrp="1"/>
          </p:cNvSpPr>
          <p:nvPr>
            <p:ph type="body" idx="16387" hasCustomPrompt="1"/>
            <p:custDataLst>
              <p:tags r:id="rId5"/>
            </p:custDataLst>
          </p:nvPr>
        </p:nvSpPr>
        <p:spPr>
          <a:xfrm>
            <a:off x="4648200" y="609600"/>
            <a:ext cx="6934200" cy="5638800"/>
          </a:xfrm>
          <a:custGeom>
            <a:avLst/>
            <a:gdLst>
              <a:gd name="connisteX0" fmla="*/ 0 w 6934200"/>
              <a:gd name="connsiteY0" fmla="*/ 203200 h 5638800"/>
              <a:gd name="connisteX1" fmla="*/ 203200 w 6934200"/>
              <a:gd name="connsiteY1" fmla="*/ 0 h 5638800"/>
              <a:gd name="connisteX2" fmla="*/ 6731000 w 6934200"/>
              <a:gd name="connsiteY2" fmla="*/ 0 h 5638800"/>
              <a:gd name="connisteX3" fmla="*/ 6934200 w 6934200"/>
              <a:gd name="connsiteY3" fmla="*/ 203200 h 5638800"/>
              <a:gd name="connisteX4" fmla="*/ 6934200 w 6934200"/>
              <a:gd name="connsiteY4" fmla="*/ 5435600 h 5638800"/>
              <a:gd name="connisteX5" fmla="*/ 6731000 w 6934200"/>
              <a:gd name="connsiteY5" fmla="*/ 5638800 h 5638800"/>
              <a:gd name="connisteX6" fmla="*/ 203200 w 6934200"/>
              <a:gd name="connsiteY6" fmla="*/ 5638800 h 5638800"/>
              <a:gd name="connisteX7" fmla="*/ 0 w 6934200"/>
              <a:gd name="connsiteY7" fmla="*/ 5435600 h 5638800"/>
              <a:gd name="connisteX8" fmla="*/ 0 w 6934200"/>
              <a:gd name="connsiteY8" fmla="*/ 203200 h 5638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6934200" h="5638800">
                <a:moveTo>
                  <a:pt x="0" y="203200"/>
                </a:moveTo>
                <a:cubicBezTo>
                  <a:pt x="0" y="90976"/>
                  <a:pt x="90976" y="0"/>
                  <a:pt x="203200" y="0"/>
                </a:cubicBezTo>
                <a:lnTo>
                  <a:pt x="6731000" y="0"/>
                </a:lnTo>
                <a:cubicBezTo>
                  <a:pt x="6843224" y="0"/>
                  <a:pt x="6934200" y="90976"/>
                  <a:pt x="6934200" y="203200"/>
                </a:cubicBezTo>
                <a:lnTo>
                  <a:pt x="6934200" y="5435600"/>
                </a:lnTo>
                <a:cubicBezTo>
                  <a:pt x="6934200" y="5547824"/>
                  <a:pt x="6843224" y="5638800"/>
                  <a:pt x="6731000" y="5638800"/>
                </a:cubicBezTo>
                <a:lnTo>
                  <a:pt x="203200" y="5638800"/>
                </a:lnTo>
                <a:cubicBezTo>
                  <a:pt x="90976" y="5638800"/>
                  <a:pt x="0" y="5547824"/>
                  <a:pt x="0" y="5435600"/>
                </a:cubicBezTo>
                <a:lnTo>
                  <a:pt x="0" y="203200"/>
                </a:lnTo>
                <a:close/>
              </a:path>
            </a:pathLst>
          </a:custGeom>
          <a:gradFill>
            <a:gsLst>
              <a:gs pos="0">
                <a:schemeClr val="accent1">
                  <a:lumMod val="10000"/>
                  <a:lumOff val="90000"/>
                </a:schemeClr>
              </a:gs>
              <a:gs pos="100000">
                <a:schemeClr val="accent1">
                  <a:lumMod val="10000"/>
                  <a:lumOff val="90000"/>
                </a:schemeClr>
              </a:gs>
            </a:gsLst>
            <a:lin ang="5400000"/>
          </a:gra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marL="0" indent="0">
              <a:buNone/>
              <a:defRPr/>
            </a:lvl5pPr>
          </a:lstStyle>
          <a:p>
            <a:pPr lvl="4"/>
            <a:r>
              <a:rPr lang="zh-CN" altLang="en-US"/>
              <a:t> </a:t>
            </a:r>
          </a:p>
        </p:txBody>
      </p:sp>
      <p:sp>
        <p:nvSpPr>
          <p:cNvPr id="13" name="Text Placeholder 12"/>
          <p:cNvSpPr>
            <a:spLocks noGrp="1"/>
          </p:cNvSpPr>
          <p:nvPr>
            <p:ph type="body" idx="16386" hasCustomPrompt="1"/>
            <p:custDataLst>
              <p:tags r:id="rId6"/>
            </p:custDataLst>
          </p:nvPr>
        </p:nvSpPr>
        <p:spPr>
          <a:xfrm>
            <a:off x="5054600" y="1143000"/>
            <a:ext cx="6121400" cy="4572000"/>
          </a:xfrm>
          <a:noFill/>
        </p:spPr>
        <p:txBody>
          <a:bodyPr lIns="0" tIns="0" rIns="0" bIns="0" anchor="t">
            <a:normAutofit/>
          </a:bodyPr>
          <a:lstStyle>
            <a:lvl1pPr marL="0" indent="0" algn="l">
              <a:lnSpc>
                <a:spcPct val="125000"/>
              </a:lnSpc>
              <a:buNone/>
              <a:defRPr sz="1600" b="0" spc="0">
                <a:solidFill>
                  <a:schemeClr val="tx1"/>
                </a:solidFill>
              </a:defRPr>
            </a:lvl1pPr>
            <a:lvl5pPr marL="0" indent="0" algn="l">
              <a:lnSpc>
                <a:spcPct val="125000"/>
              </a:lnSpc>
              <a:spcBef>
                <a:spcPct val="0"/>
              </a:spcBef>
              <a:spcAft>
                <a:spcPct val="0"/>
              </a:spcAft>
              <a:buNone/>
              <a:defRPr/>
            </a:lvl5pPr>
          </a:lstStyle>
          <a:p>
            <a:pPr lvl="0"/>
            <a:r>
              <a:rPr lang="zh-CN" altLang="en-US"/>
              <a:t>Enter text here</a:t>
            </a:r>
          </a:p>
        </p:txBody>
      </p:sp>
    </p:spTree>
  </p:cSld>
  <p:clrMapOvr>
    <a:overrideClrMapping bg1="lt1" tx1="dk1" bg2="lt2" tx2="dk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_Slide-30_66">
    <p:bg>
      <p:bgRef idx="1001">
        <a:schemeClr val="bg1"/>
      </p:bgRef>
    </p:bg>
    <p:spTree>
      <p:nvGrpSpPr>
        <p:cNvPr id="1" name=""/>
        <p:cNvGrpSpPr/>
        <p:nvPr/>
      </p:nvGrpSpPr>
      <p:grpSpPr>
        <a:xfrm>
          <a:off x="0" y="0"/>
          <a:ext cx="0" cy="0"/>
          <a:chOff x="0" y="0"/>
          <a:chExt cx="0" cy="0"/>
        </a:xfrm>
      </p:grpSpPr>
      <p:sp>
        <p:nvSpPr>
          <p:cNvPr id="8" name="日期占位符 3"/>
          <p:cNvSpPr>
            <a:spLocks noGrp="1"/>
          </p:cNvSpPr>
          <p:nvPr>
            <p:ph type="dt" sz="half" idx="10"/>
            <p:custDataLst>
              <p:tags r:id="rId1"/>
            </p:custDataLst>
          </p:nvPr>
        </p:nvSpPr>
        <p:spPr/>
        <p:txBody>
          <a:bodyPr/>
          <a:lstStyle/>
          <a:p>
            <a:fld id="{760FBDFE-C587-4B4C-A407-44438C67B59E}" type="datetimeFigureOut">
              <a:rPr lang="zh-CN" altLang="en-US" smtClean="0"/>
              <a:t>2026/8/16</a:t>
            </a:fld>
            <a:endParaRPr lang="zh-CN" altLang="en-US"/>
          </a:p>
        </p:txBody>
      </p:sp>
      <p:sp>
        <p:nvSpPr>
          <p:cNvPr id="9" name="页脚占位符 4"/>
          <p:cNvSpPr>
            <a:spLocks noGrp="1"/>
          </p:cNvSpPr>
          <p:nvPr>
            <p:ph type="ftr" sz="quarter" idx="11"/>
            <p:custDataLst>
              <p:tags r:id="rId2"/>
            </p:custDataLst>
          </p:nvPr>
        </p:nvSpPr>
        <p:spPr/>
        <p:txBody>
          <a:bodyPr/>
          <a:lstStyle/>
          <a:p>
            <a:endParaRPr lang="zh-CN" altLang="en-US"/>
          </a:p>
        </p:txBody>
      </p:sp>
      <p:sp>
        <p:nvSpPr>
          <p:cNvPr id="10" name="灯片编号占位符 5"/>
          <p:cNvSpPr>
            <a:spLocks noGrp="1"/>
          </p:cNvSpPr>
          <p:nvPr>
            <p:ph type="sldNum" sz="quarter" idx="12"/>
            <p:custDataLst>
              <p:tags r:id="rId3"/>
            </p:custDataLst>
          </p:nvPr>
        </p:nvSpPr>
        <p:spPr/>
        <p:txBody>
          <a:bodyPr/>
          <a:lstStyle/>
          <a:p>
            <a:fld id="{49AE70B2-8BF9-45C0-BB95-33D1B9D3A854}" type="slidenum">
              <a:rPr lang="zh-CN" altLang="en-US" smtClean="0"/>
              <a:t>‹Nº›</a:t>
            </a:fld>
            <a:endParaRPr lang="zh-CN" altLang="en-US"/>
          </a:p>
        </p:txBody>
      </p:sp>
      <p:sp>
        <p:nvSpPr>
          <p:cNvPr id="11" name="Title 10"/>
          <p:cNvSpPr>
            <a:spLocks noGrp="1"/>
          </p:cNvSpPr>
          <p:nvPr>
            <p:ph type="ctrTitle" idx="16385" hasCustomPrompt="1"/>
            <p:custDataLst>
              <p:tags r:id="rId4"/>
            </p:custDataLst>
          </p:nvPr>
        </p:nvSpPr>
        <p:spPr>
          <a:xfrm>
            <a:off x="6705600" y="533400"/>
            <a:ext cx="4876800" cy="12192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pPr lvl="0"/>
            <a:r>
              <a:rPr lang="zh-CN" altLang="en-US"/>
              <a:t>Your slide title here</a:t>
            </a:r>
          </a:p>
        </p:txBody>
      </p:sp>
      <p:sp>
        <p:nvSpPr>
          <p:cNvPr id="12" name="Content Placeholder 11"/>
          <p:cNvSpPr>
            <a:spLocks noGrp="1"/>
          </p:cNvSpPr>
          <p:nvPr>
            <p:ph idx="16388" hasCustomPrompt="1"/>
            <p:custDataLst>
              <p:tags r:id="rId5"/>
            </p:custDataLst>
          </p:nvPr>
        </p:nvSpPr>
        <p:spPr>
          <a:xfrm>
            <a:off x="609600" y="609600"/>
            <a:ext cx="5486400" cy="5638800"/>
          </a:xfrm>
          <a:custGeom>
            <a:avLst/>
            <a:gdLst>
              <a:gd name="connisteX0" fmla="*/ 0 w 5486400"/>
              <a:gd name="connsiteY0" fmla="*/ 203200 h 5638800"/>
              <a:gd name="connisteX1" fmla="*/ 203200 w 5486400"/>
              <a:gd name="connsiteY1" fmla="*/ 0 h 5638800"/>
              <a:gd name="connisteX2" fmla="*/ 5283200 w 5486400"/>
              <a:gd name="connsiteY2" fmla="*/ 0 h 5638800"/>
              <a:gd name="connisteX3" fmla="*/ 5486400 w 5486400"/>
              <a:gd name="connsiteY3" fmla="*/ 203200 h 5638800"/>
              <a:gd name="connisteX4" fmla="*/ 5486400 w 5486400"/>
              <a:gd name="connsiteY4" fmla="*/ 5435600 h 5638800"/>
              <a:gd name="connisteX5" fmla="*/ 5283200 w 5486400"/>
              <a:gd name="connsiteY5" fmla="*/ 5638800 h 5638800"/>
              <a:gd name="connisteX6" fmla="*/ 203200 w 5486400"/>
              <a:gd name="connsiteY6" fmla="*/ 5638800 h 5638800"/>
              <a:gd name="connisteX7" fmla="*/ 0 w 5486400"/>
              <a:gd name="connsiteY7" fmla="*/ 5435600 h 5638800"/>
              <a:gd name="connisteX8" fmla="*/ 0 w 5486400"/>
              <a:gd name="connsiteY8" fmla="*/ 203200 h 5638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5486400" h="5638800">
                <a:moveTo>
                  <a:pt x="0" y="203200"/>
                </a:moveTo>
                <a:cubicBezTo>
                  <a:pt x="0" y="90976"/>
                  <a:pt x="90976" y="0"/>
                  <a:pt x="203200" y="0"/>
                </a:cubicBezTo>
                <a:lnTo>
                  <a:pt x="5283200" y="0"/>
                </a:lnTo>
                <a:cubicBezTo>
                  <a:pt x="5395424" y="0"/>
                  <a:pt x="5486400" y="90976"/>
                  <a:pt x="5486400" y="203200"/>
                </a:cubicBezTo>
                <a:lnTo>
                  <a:pt x="5486400" y="5435600"/>
                </a:lnTo>
                <a:cubicBezTo>
                  <a:pt x="5486400" y="5547824"/>
                  <a:pt x="5395424" y="5638800"/>
                  <a:pt x="5283200" y="5638800"/>
                </a:cubicBezTo>
                <a:lnTo>
                  <a:pt x="203200" y="5638800"/>
                </a:lnTo>
                <a:cubicBezTo>
                  <a:pt x="90976" y="5638800"/>
                  <a:pt x="0" y="5547824"/>
                  <a:pt x="0" y="5435600"/>
                </a:cubicBezTo>
                <a:lnTo>
                  <a:pt x="0" y="203200"/>
                </a:lnTo>
                <a:close/>
              </a:path>
            </a:pathLst>
          </a:custGeom>
          <a:solidFill>
            <a:srgbClr val="DDDDDD"/>
          </a:solidFill>
          <a:ln>
            <a:noFill/>
          </a:ln>
        </p:spPr>
        <p:txBody>
          <a:bodyPr>
            <a:normAutofit/>
          </a:bodyPr>
          <a:lstStyle>
            <a:lvl1pPr>
              <a:buNone/>
              <a:defRPr/>
            </a:lvl1pPr>
            <a:lvl2pPr>
              <a:buNone/>
              <a:defRPr/>
            </a:lvl2pPr>
            <a:lvl3pPr>
              <a:buNone/>
              <a:defRPr/>
            </a:lvl3pPr>
            <a:lvl4pPr>
              <a:buNone/>
              <a:defRPr/>
            </a:lvl4pPr>
            <a:lvl5pPr marL="0" indent="0">
              <a:buNone/>
              <a:defRPr/>
            </a:lvl5pPr>
          </a:lstStyle>
          <a:p>
            <a:pPr lvl="4"/>
            <a:r>
              <a:rPr lang="zh-CN" altLang="en-US"/>
              <a:t> </a:t>
            </a:r>
          </a:p>
        </p:txBody>
      </p:sp>
      <p:sp>
        <p:nvSpPr>
          <p:cNvPr id="13" name="装饰  2"/>
          <p:cNvSpPr>
            <a:spLocks noGrp="1"/>
          </p:cNvSpPr>
          <p:nvPr>
            <p:ph type="body" idx="16389" hasCustomPrompt="1"/>
            <p:custDataLst>
              <p:tags r:id="rId6"/>
            </p:custDataLst>
          </p:nvPr>
        </p:nvSpPr>
        <p:spPr>
          <a:xfrm>
            <a:off x="6705600" y="2997200"/>
            <a:ext cx="50800" cy="3251200"/>
          </a:xfrm>
          <a:custGeom>
            <a:avLst/>
            <a:gdLst>
              <a:gd name="connisteX0" fmla="*/ 0 w 50800"/>
              <a:gd name="connsiteY0" fmla="*/ 25400 h 3251200"/>
              <a:gd name="connisteX1" fmla="*/ 25400 w 50800"/>
              <a:gd name="connsiteY1" fmla="*/ 0 h 3251200"/>
              <a:gd name="connisteX2" fmla="*/ 25400 w 50800"/>
              <a:gd name="connsiteY2" fmla="*/ 0 h 3251200"/>
              <a:gd name="connisteX3" fmla="*/ 50800 w 50800"/>
              <a:gd name="connsiteY3" fmla="*/ 25400 h 3251200"/>
              <a:gd name="connisteX4" fmla="*/ 50800 w 50800"/>
              <a:gd name="connsiteY4" fmla="*/ 3225800 h 3251200"/>
              <a:gd name="connisteX5" fmla="*/ 25400 w 50800"/>
              <a:gd name="connsiteY5" fmla="*/ 3251200 h 3251200"/>
              <a:gd name="connisteX6" fmla="*/ 25400 w 50800"/>
              <a:gd name="connsiteY6" fmla="*/ 3251200 h 3251200"/>
              <a:gd name="connisteX7" fmla="*/ 0 w 50800"/>
              <a:gd name="connsiteY7" fmla="*/ 3225800 h 3251200"/>
              <a:gd name="connisteX8" fmla="*/ 0 w 50800"/>
              <a:gd name="connsiteY8" fmla="*/ 25400 h 32512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50800" h="3251200">
                <a:moveTo>
                  <a:pt x="0" y="25400"/>
                </a:moveTo>
                <a:cubicBezTo>
                  <a:pt x="0" y="11372"/>
                  <a:pt x="11372" y="0"/>
                  <a:pt x="25400" y="0"/>
                </a:cubicBezTo>
                <a:lnTo>
                  <a:pt x="25400" y="0"/>
                </a:lnTo>
                <a:cubicBezTo>
                  <a:pt x="39428" y="0"/>
                  <a:pt x="50800" y="11372"/>
                  <a:pt x="50800" y="25400"/>
                </a:cubicBezTo>
                <a:lnTo>
                  <a:pt x="50800" y="3225800"/>
                </a:lnTo>
                <a:cubicBezTo>
                  <a:pt x="50800" y="3239828"/>
                  <a:pt x="39428" y="3251200"/>
                  <a:pt x="25400" y="3251200"/>
                </a:cubicBezTo>
                <a:lnTo>
                  <a:pt x="25400" y="3251200"/>
                </a:lnTo>
                <a:cubicBezTo>
                  <a:pt x="11372" y="3251200"/>
                  <a:pt x="0" y="3239828"/>
                  <a:pt x="0" y="3225800"/>
                </a:cubicBezTo>
                <a:lnTo>
                  <a:pt x="0" y="25400"/>
                </a:lnTo>
                <a:close/>
              </a:path>
            </a:pathLst>
          </a:custGeom>
          <a:solidFill>
            <a:schemeClr val="accent1"/>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marL="0" indent="0">
              <a:buNone/>
              <a:defRPr/>
            </a:lvl5pPr>
          </a:lstStyle>
          <a:p>
            <a:pPr lvl="4"/>
            <a:r>
              <a:rPr lang="zh-CN" altLang="en-US"/>
              <a:t> </a:t>
            </a:r>
          </a:p>
        </p:txBody>
      </p:sp>
      <p:sp>
        <p:nvSpPr>
          <p:cNvPr id="14" name="Text Placeholder 13"/>
          <p:cNvSpPr>
            <a:spLocks noGrp="1"/>
          </p:cNvSpPr>
          <p:nvPr>
            <p:ph type="body" idx="16386" hasCustomPrompt="1"/>
            <p:custDataLst>
              <p:tags r:id="rId7"/>
            </p:custDataLst>
          </p:nvPr>
        </p:nvSpPr>
        <p:spPr>
          <a:xfrm>
            <a:off x="6858000" y="2997200"/>
            <a:ext cx="4724400" cy="406400"/>
          </a:xfrm>
          <a:noFill/>
        </p:spPr>
        <p:txBody>
          <a:bodyPr lIns="0" tIns="0" rIns="0" bIns="0" anchor="t">
            <a:normAutofit/>
          </a:bodyPr>
          <a:lstStyle>
            <a:lvl1pPr marL="0" indent="0" algn="l">
              <a:lnSpc>
                <a:spcPct val="111000"/>
              </a:lnSpc>
              <a:buNone/>
              <a:defRPr sz="2400" b="0" spc="0">
                <a:solidFill>
                  <a:schemeClr val="tx1"/>
                </a:solidFill>
              </a:defRPr>
            </a:lvl1pPr>
            <a:lvl5pPr marL="0" indent="0" algn="l">
              <a:lnSpc>
                <a:spcPct val="111000"/>
              </a:lnSpc>
              <a:spcBef>
                <a:spcPct val="0"/>
              </a:spcBef>
              <a:spcAft>
                <a:spcPct val="0"/>
              </a:spcAft>
              <a:buNone/>
              <a:defRPr/>
            </a:lvl5pPr>
          </a:lstStyle>
          <a:p>
            <a:pPr lvl="0"/>
            <a:r>
              <a:rPr lang="zh-CN" altLang="en-US"/>
              <a:t>Item title</a:t>
            </a:r>
          </a:p>
        </p:txBody>
      </p:sp>
      <p:sp>
        <p:nvSpPr>
          <p:cNvPr id="15" name="Text Placeholder 14"/>
          <p:cNvSpPr>
            <a:spLocks noGrp="1"/>
          </p:cNvSpPr>
          <p:nvPr>
            <p:ph type="body" idx="16387" hasCustomPrompt="1"/>
            <p:custDataLst>
              <p:tags r:id="rId8"/>
            </p:custDataLst>
          </p:nvPr>
        </p:nvSpPr>
        <p:spPr>
          <a:xfrm>
            <a:off x="6858000" y="3505200"/>
            <a:ext cx="4724400" cy="2743200"/>
          </a:xfrm>
          <a:noFill/>
        </p:spPr>
        <p:txBody>
          <a:bodyPr lIns="0" tIns="0" rIns="0" bIns="0" anchor="t">
            <a:normAutofit/>
          </a:bodyPr>
          <a:lstStyle>
            <a:lvl1pPr marL="0" indent="0" algn="l">
              <a:lnSpc>
                <a:spcPct val="125000"/>
              </a:lnSpc>
              <a:buNone/>
              <a:defRPr sz="1600" b="0" spc="0">
                <a:solidFill>
                  <a:schemeClr val="tx1"/>
                </a:solidFill>
              </a:defRPr>
            </a:lvl1pPr>
            <a:lvl5pPr marL="0" indent="0" algn="l">
              <a:lnSpc>
                <a:spcPct val="125000"/>
              </a:lnSpc>
              <a:spcBef>
                <a:spcPct val="0"/>
              </a:spcBef>
              <a:spcAft>
                <a:spcPct val="0"/>
              </a:spcAft>
              <a:buNone/>
              <a:defRPr/>
            </a:lvl5pPr>
          </a:lstStyle>
          <a:p>
            <a:pPr lvl="0"/>
            <a:r>
              <a:rPr lang="zh-CN" altLang="en-US"/>
              <a:t>Enter text here</a:t>
            </a:r>
          </a:p>
        </p:txBody>
      </p:sp>
    </p:spTree>
  </p:cSld>
  <p:clrMapOvr>
    <a:overrideClrMapping bg1="lt1" tx1="dk1" bg2="lt2" tx2="dk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_Slide-2_12">
    <p:bg>
      <p:bgRef idx="1001">
        <a:schemeClr val="bg1"/>
      </p:bgRef>
    </p:bg>
    <p:spTree>
      <p:nvGrpSpPr>
        <p:cNvPr id="1" name=""/>
        <p:cNvGrpSpPr/>
        <p:nvPr/>
      </p:nvGrpSpPr>
      <p:grpSpPr>
        <a:xfrm>
          <a:off x="0" y="0"/>
          <a:ext cx="0" cy="0"/>
          <a:chOff x="0" y="0"/>
          <a:chExt cx="0" cy="0"/>
        </a:xfrm>
      </p:grpSpPr>
      <p:sp>
        <p:nvSpPr>
          <p:cNvPr id="8" name="日期占位符 3"/>
          <p:cNvSpPr>
            <a:spLocks noGrp="1"/>
          </p:cNvSpPr>
          <p:nvPr>
            <p:ph type="dt" sz="half" idx="10"/>
            <p:custDataLst>
              <p:tags r:id="rId1"/>
            </p:custDataLst>
          </p:nvPr>
        </p:nvSpPr>
        <p:spPr/>
        <p:txBody>
          <a:bodyPr/>
          <a:lstStyle/>
          <a:p>
            <a:fld id="{760FBDFE-C587-4B4C-A407-44438C67B59E}" type="datetimeFigureOut">
              <a:rPr lang="zh-CN" altLang="en-US" smtClean="0"/>
              <a:t>2026/8/16</a:t>
            </a:fld>
            <a:endParaRPr lang="zh-CN" altLang="en-US"/>
          </a:p>
        </p:txBody>
      </p:sp>
      <p:sp>
        <p:nvSpPr>
          <p:cNvPr id="9" name="页脚占位符 4"/>
          <p:cNvSpPr>
            <a:spLocks noGrp="1"/>
          </p:cNvSpPr>
          <p:nvPr>
            <p:ph type="ftr" sz="quarter" idx="11"/>
            <p:custDataLst>
              <p:tags r:id="rId2"/>
            </p:custDataLst>
          </p:nvPr>
        </p:nvSpPr>
        <p:spPr/>
        <p:txBody>
          <a:bodyPr/>
          <a:lstStyle/>
          <a:p>
            <a:endParaRPr lang="zh-CN" altLang="en-US"/>
          </a:p>
        </p:txBody>
      </p:sp>
      <p:sp>
        <p:nvSpPr>
          <p:cNvPr id="10" name="灯片编号占位符 5"/>
          <p:cNvSpPr>
            <a:spLocks noGrp="1"/>
          </p:cNvSpPr>
          <p:nvPr>
            <p:ph type="sldNum" sz="quarter" idx="12"/>
            <p:custDataLst>
              <p:tags r:id="rId3"/>
            </p:custDataLst>
          </p:nvPr>
        </p:nvSpPr>
        <p:spPr/>
        <p:txBody>
          <a:bodyPr/>
          <a:lstStyle/>
          <a:p>
            <a:fld id="{49AE70B2-8BF9-45C0-BB95-33D1B9D3A854}" type="slidenum">
              <a:rPr lang="zh-CN" altLang="en-US" smtClean="0"/>
              <a:t>‹Nº›</a:t>
            </a:fld>
            <a:endParaRPr lang="zh-CN" altLang="en-US"/>
          </a:p>
        </p:txBody>
      </p:sp>
      <p:sp>
        <p:nvSpPr>
          <p:cNvPr id="11" name="Title 10"/>
          <p:cNvSpPr>
            <a:spLocks noGrp="1"/>
          </p:cNvSpPr>
          <p:nvPr>
            <p:ph type="ctrTitle" idx="16385" hasCustomPrompt="1"/>
            <p:custDataLst>
              <p:tags r:id="rId4"/>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pPr lvl="0"/>
            <a:r>
              <a:rPr lang="zh-CN" altLang="en-US"/>
              <a:t>Your slide title here</a:t>
            </a:r>
          </a:p>
        </p:txBody>
      </p:sp>
      <p:sp>
        <p:nvSpPr>
          <p:cNvPr id="12" name="装饰  1"/>
          <p:cNvSpPr>
            <a:spLocks noGrp="1"/>
          </p:cNvSpPr>
          <p:nvPr>
            <p:ph type="body" idx="16390" hasCustomPrompt="1"/>
            <p:custDataLst>
              <p:tags r:id="rId5"/>
            </p:custDataLst>
          </p:nvPr>
        </p:nvSpPr>
        <p:spPr>
          <a:xfrm>
            <a:off x="3149600" y="1524000"/>
            <a:ext cx="8432800" cy="2209800"/>
          </a:xfrm>
          <a:custGeom>
            <a:avLst/>
            <a:gdLst>
              <a:gd name="connisteX0" fmla="*/ 0 w 8432800"/>
              <a:gd name="connsiteY0" fmla="*/ 0 h 2209800"/>
              <a:gd name="connisteX1" fmla="*/ 8229600 w 8432800"/>
              <a:gd name="connsiteY1" fmla="*/ 0 h 2209800"/>
              <a:gd name="connisteX2" fmla="*/ 8432800 w 8432800"/>
              <a:gd name="connsiteY2" fmla="*/ 203200 h 2209800"/>
              <a:gd name="connisteX3" fmla="*/ 8432800 w 8432800"/>
              <a:gd name="connsiteY3" fmla="*/ 2006600 h 2209800"/>
              <a:gd name="connisteX4" fmla="*/ 8229600 w 8432800"/>
              <a:gd name="connsiteY4" fmla="*/ 2209800 h 2209800"/>
              <a:gd name="connisteX5" fmla="*/ 0 w 8432800"/>
              <a:gd name="connsiteY5" fmla="*/ 2209800 h 2209800"/>
              <a:gd name="connisteX6" fmla="*/ 0 w 8432800"/>
              <a:gd name="connsiteY6" fmla="*/ 0 h 2209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0" t="0" r="0" b="0"/>
            <a:pathLst>
              <a:path w="8432800" h="2209800">
                <a:moveTo>
                  <a:pt x="0" y="0"/>
                </a:moveTo>
                <a:lnTo>
                  <a:pt x="8229600" y="0"/>
                </a:lnTo>
                <a:cubicBezTo>
                  <a:pt x="8341824" y="0"/>
                  <a:pt x="8432800" y="90976"/>
                  <a:pt x="8432800" y="203200"/>
                </a:cubicBezTo>
                <a:lnTo>
                  <a:pt x="8432800" y="2006600"/>
                </a:lnTo>
                <a:cubicBezTo>
                  <a:pt x="8432800" y="2118824"/>
                  <a:pt x="8341824" y="2209800"/>
                  <a:pt x="8229600" y="2209800"/>
                </a:cubicBezTo>
                <a:lnTo>
                  <a:pt x="0" y="2209800"/>
                </a:lnTo>
                <a:lnTo>
                  <a:pt x="0" y="0"/>
                </a:lnTo>
                <a:close/>
              </a:path>
            </a:pathLst>
          </a:custGeom>
          <a:gradFill>
            <a:gsLst>
              <a:gs pos="0">
                <a:schemeClr val="accent1">
                  <a:lumMod val="10000"/>
                  <a:lumOff val="90000"/>
                </a:schemeClr>
              </a:gs>
              <a:gs pos="100000">
                <a:schemeClr val="accent1">
                  <a:lumMod val="10000"/>
                  <a:lumOff val="90000"/>
                </a:schemeClr>
              </a:gs>
            </a:gsLst>
            <a:lin ang="5400000"/>
          </a:gradFill>
          <a:ln>
            <a:solidFill>
              <a:prstClr val="black">
                <a:alpha val="0"/>
              </a:prstClr>
            </a:solidFill>
            <a:prstDash val="solid"/>
          </a:ln>
        </p:spPr>
        <p:txBody>
          <a:bodyPr>
            <a:noAutofit/>
          </a:bodyPr>
          <a:lstStyle>
            <a:lvl1pPr marL="0" indent="0">
              <a:buNone/>
              <a:defRPr/>
            </a:lvl1pPr>
            <a:lvl2pPr>
              <a:buNone/>
              <a:defRPr/>
            </a:lvl2pPr>
            <a:lvl3pPr>
              <a:buNone/>
              <a:defRPr/>
            </a:lvl3pPr>
            <a:lvl4pPr>
              <a:buNone/>
              <a:defRPr/>
            </a:lvl4pPr>
            <a:lvl5pPr>
              <a:buNone/>
              <a:defRPr/>
            </a:lvl5pPr>
          </a:lstStyle>
          <a:p>
            <a:pPr lvl="0"/>
            <a:r>
              <a:rPr lang="zh-CN" altLang="en-US"/>
              <a:t> </a:t>
            </a:r>
          </a:p>
        </p:txBody>
      </p:sp>
      <p:sp>
        <p:nvSpPr>
          <p:cNvPr id="13" name="Picture Placeholder 12"/>
          <p:cNvSpPr>
            <a:spLocks noGrp="1"/>
          </p:cNvSpPr>
          <p:nvPr>
            <p:ph type="pic" idx="16391" hasCustomPrompt="1"/>
            <p:custDataLst>
              <p:tags r:id="rId6"/>
            </p:custDataLst>
          </p:nvPr>
        </p:nvSpPr>
        <p:spPr>
          <a:xfrm>
            <a:off x="609600" y="1524000"/>
            <a:ext cx="2540000" cy="2209800"/>
          </a:xfrm>
          <a:custGeom>
            <a:avLst/>
            <a:gdLst>
              <a:gd name="connisteX0" fmla="*/ 0 w 2540000"/>
              <a:gd name="connsiteY0" fmla="*/ 203200 h 2209800"/>
              <a:gd name="connisteX1" fmla="*/ 203200 w 2540000"/>
              <a:gd name="connsiteY1" fmla="*/ 0 h 2209800"/>
              <a:gd name="connisteX2" fmla="*/ 2540000 w 2540000"/>
              <a:gd name="connsiteY2" fmla="*/ 0 h 2209800"/>
              <a:gd name="connisteX3" fmla="*/ 2540000 w 2540000"/>
              <a:gd name="connsiteY3" fmla="*/ 2209800 h 2209800"/>
              <a:gd name="connisteX4" fmla="*/ 203200 w 2540000"/>
              <a:gd name="connsiteY4" fmla="*/ 2209800 h 2209800"/>
              <a:gd name="connisteX5" fmla="*/ 0 w 2540000"/>
              <a:gd name="connsiteY5" fmla="*/ 2006600 h 2209800"/>
              <a:gd name="connisteX6" fmla="*/ 0 w 2540000"/>
              <a:gd name="connsiteY6" fmla="*/ 203200 h 2209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0" t="0" r="0" b="0"/>
            <a:pathLst>
              <a:path w="2540000" h="2209800">
                <a:moveTo>
                  <a:pt x="0" y="203200"/>
                </a:moveTo>
                <a:cubicBezTo>
                  <a:pt x="0" y="90976"/>
                  <a:pt x="90976" y="0"/>
                  <a:pt x="203200" y="0"/>
                </a:cubicBezTo>
                <a:lnTo>
                  <a:pt x="2540000" y="0"/>
                </a:lnTo>
                <a:lnTo>
                  <a:pt x="2540000" y="2209800"/>
                </a:lnTo>
                <a:lnTo>
                  <a:pt x="203200" y="2209800"/>
                </a:lnTo>
                <a:cubicBezTo>
                  <a:pt x="90976" y="2209800"/>
                  <a:pt x="0" y="2118824"/>
                  <a:pt x="0" y="2006600"/>
                </a:cubicBezTo>
                <a:lnTo>
                  <a:pt x="0" y="203200"/>
                </a:lnTo>
                <a:close/>
              </a:path>
            </a:pathLst>
          </a:custGeom>
          <a:solidFill>
            <a:srgbClr val="DDDDDD"/>
          </a:solidFill>
          <a:ln>
            <a:noFill/>
          </a:ln>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zh-CN" altLang="en-US"/>
              <a:t> </a:t>
            </a:r>
          </a:p>
        </p:txBody>
      </p:sp>
      <p:sp>
        <p:nvSpPr>
          <p:cNvPr id="14" name="Text Placeholder 13"/>
          <p:cNvSpPr>
            <a:spLocks noGrp="1"/>
          </p:cNvSpPr>
          <p:nvPr>
            <p:ph type="body" idx="16386" hasCustomPrompt="1"/>
            <p:custDataLst>
              <p:tags r:id="rId7"/>
            </p:custDataLst>
          </p:nvPr>
        </p:nvSpPr>
        <p:spPr>
          <a:xfrm>
            <a:off x="3454400" y="1892300"/>
            <a:ext cx="78232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a:t>Your item title here</a:t>
            </a:r>
          </a:p>
        </p:txBody>
      </p:sp>
      <p:sp>
        <p:nvSpPr>
          <p:cNvPr id="15" name="Text Placeholder 14"/>
          <p:cNvSpPr>
            <a:spLocks noGrp="1"/>
          </p:cNvSpPr>
          <p:nvPr>
            <p:ph type="body" idx="16387" hasCustomPrompt="1"/>
            <p:custDataLst>
              <p:tags r:id="rId8"/>
            </p:custDataLst>
          </p:nvPr>
        </p:nvSpPr>
        <p:spPr>
          <a:xfrm>
            <a:off x="3454400" y="2451100"/>
            <a:ext cx="7823200" cy="9144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a:t>Enter title text here</a:t>
            </a:r>
          </a:p>
        </p:txBody>
      </p:sp>
      <p:sp>
        <p:nvSpPr>
          <p:cNvPr id="16" name="装饰  5"/>
          <p:cNvSpPr>
            <a:spLocks noGrp="1"/>
          </p:cNvSpPr>
          <p:nvPr>
            <p:ph type="body" idx="16392" hasCustomPrompt="1"/>
            <p:custDataLst>
              <p:tags r:id="rId9"/>
            </p:custDataLst>
          </p:nvPr>
        </p:nvSpPr>
        <p:spPr>
          <a:xfrm>
            <a:off x="3149600" y="4038600"/>
            <a:ext cx="8432800" cy="2209800"/>
          </a:xfrm>
          <a:custGeom>
            <a:avLst/>
            <a:gdLst>
              <a:gd name="connisteX0" fmla="*/ 0 w 8432800"/>
              <a:gd name="connsiteY0" fmla="*/ 0 h 2209800"/>
              <a:gd name="connisteX1" fmla="*/ 8229600 w 8432800"/>
              <a:gd name="connsiteY1" fmla="*/ 0 h 2209800"/>
              <a:gd name="connisteX2" fmla="*/ 8432800 w 8432800"/>
              <a:gd name="connsiteY2" fmla="*/ 203200 h 2209800"/>
              <a:gd name="connisteX3" fmla="*/ 8432800 w 8432800"/>
              <a:gd name="connsiteY3" fmla="*/ 2006600 h 2209800"/>
              <a:gd name="connisteX4" fmla="*/ 8229600 w 8432800"/>
              <a:gd name="connsiteY4" fmla="*/ 2209800 h 2209800"/>
              <a:gd name="connisteX5" fmla="*/ 0 w 8432800"/>
              <a:gd name="connsiteY5" fmla="*/ 2209800 h 2209800"/>
              <a:gd name="connisteX6" fmla="*/ 0 w 8432800"/>
              <a:gd name="connsiteY6" fmla="*/ 0 h 2209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0" t="0" r="0" b="0"/>
            <a:pathLst>
              <a:path w="8432800" h="2209800">
                <a:moveTo>
                  <a:pt x="0" y="0"/>
                </a:moveTo>
                <a:lnTo>
                  <a:pt x="8229600" y="0"/>
                </a:lnTo>
                <a:cubicBezTo>
                  <a:pt x="8341824" y="0"/>
                  <a:pt x="8432800" y="90976"/>
                  <a:pt x="8432800" y="203200"/>
                </a:cubicBezTo>
                <a:lnTo>
                  <a:pt x="8432800" y="2006600"/>
                </a:lnTo>
                <a:cubicBezTo>
                  <a:pt x="8432800" y="2118824"/>
                  <a:pt x="8341824" y="2209800"/>
                  <a:pt x="8229600" y="2209800"/>
                </a:cubicBezTo>
                <a:lnTo>
                  <a:pt x="0" y="2209800"/>
                </a:lnTo>
                <a:lnTo>
                  <a:pt x="0" y="0"/>
                </a:lnTo>
                <a:close/>
              </a:path>
            </a:pathLst>
          </a:custGeom>
          <a:solidFill>
            <a:schemeClr val="accent1"/>
          </a:solidFill>
          <a:ln>
            <a:solidFill>
              <a:prstClr val="black">
                <a:alpha val="0"/>
              </a:prstClr>
            </a:solidFill>
            <a:prstDash val="solid"/>
          </a:ln>
        </p:spPr>
        <p:txBody>
          <a:bodyPr>
            <a:noAutofit/>
          </a:bodyPr>
          <a:lstStyle>
            <a:lvl1pPr marL="0" indent="0">
              <a:buNone/>
              <a:defRPr/>
            </a:lvl1pPr>
            <a:lvl2pPr>
              <a:buNone/>
              <a:defRPr/>
            </a:lvl2pPr>
            <a:lvl3pPr>
              <a:buNone/>
              <a:defRPr/>
            </a:lvl3pPr>
            <a:lvl4pPr>
              <a:buNone/>
              <a:defRPr/>
            </a:lvl4pPr>
            <a:lvl5pPr>
              <a:buNone/>
              <a:defRPr/>
            </a:lvl5pPr>
          </a:lstStyle>
          <a:p>
            <a:pPr lvl="0"/>
            <a:r>
              <a:rPr lang="zh-CN" altLang="en-US"/>
              <a:t> </a:t>
            </a:r>
          </a:p>
        </p:txBody>
      </p:sp>
      <p:sp>
        <p:nvSpPr>
          <p:cNvPr id="17" name="Picture Placeholder 16"/>
          <p:cNvSpPr>
            <a:spLocks noGrp="1"/>
          </p:cNvSpPr>
          <p:nvPr>
            <p:ph type="pic" idx="16393" hasCustomPrompt="1"/>
            <p:custDataLst>
              <p:tags r:id="rId10"/>
            </p:custDataLst>
          </p:nvPr>
        </p:nvSpPr>
        <p:spPr>
          <a:xfrm>
            <a:off x="609600" y="4038600"/>
            <a:ext cx="2540000" cy="2209800"/>
          </a:xfrm>
          <a:custGeom>
            <a:avLst/>
            <a:gdLst>
              <a:gd name="connisteX0" fmla="*/ 0 w 2540000"/>
              <a:gd name="connsiteY0" fmla="*/ 203200 h 2209800"/>
              <a:gd name="connisteX1" fmla="*/ 203200 w 2540000"/>
              <a:gd name="connsiteY1" fmla="*/ 0 h 2209800"/>
              <a:gd name="connisteX2" fmla="*/ 2540000 w 2540000"/>
              <a:gd name="connsiteY2" fmla="*/ 0 h 2209800"/>
              <a:gd name="connisteX3" fmla="*/ 2540000 w 2540000"/>
              <a:gd name="connsiteY3" fmla="*/ 2209800 h 2209800"/>
              <a:gd name="connisteX4" fmla="*/ 203200 w 2540000"/>
              <a:gd name="connsiteY4" fmla="*/ 2209800 h 2209800"/>
              <a:gd name="connisteX5" fmla="*/ 0 w 2540000"/>
              <a:gd name="connsiteY5" fmla="*/ 2006600 h 2209800"/>
              <a:gd name="connisteX6" fmla="*/ 0 w 2540000"/>
              <a:gd name="connsiteY6" fmla="*/ 203200 h 2209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0" t="0" r="0" b="0"/>
            <a:pathLst>
              <a:path w="2540000" h="2209800">
                <a:moveTo>
                  <a:pt x="0" y="203200"/>
                </a:moveTo>
                <a:cubicBezTo>
                  <a:pt x="0" y="90976"/>
                  <a:pt x="90976" y="0"/>
                  <a:pt x="203200" y="0"/>
                </a:cubicBezTo>
                <a:lnTo>
                  <a:pt x="2540000" y="0"/>
                </a:lnTo>
                <a:lnTo>
                  <a:pt x="2540000" y="2209800"/>
                </a:lnTo>
                <a:lnTo>
                  <a:pt x="203200" y="2209800"/>
                </a:lnTo>
                <a:cubicBezTo>
                  <a:pt x="90976" y="2209800"/>
                  <a:pt x="0" y="2118824"/>
                  <a:pt x="0" y="2006600"/>
                </a:cubicBezTo>
                <a:lnTo>
                  <a:pt x="0" y="203200"/>
                </a:lnTo>
                <a:close/>
              </a:path>
            </a:pathLst>
          </a:custGeom>
          <a:solidFill>
            <a:srgbClr val="DDDDDD"/>
          </a:solidFill>
          <a:ln>
            <a:noFill/>
          </a:ln>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zh-CN" altLang="en-US"/>
              <a:t> </a:t>
            </a:r>
          </a:p>
        </p:txBody>
      </p:sp>
      <p:sp>
        <p:nvSpPr>
          <p:cNvPr id="18" name="Text Placeholder 17"/>
          <p:cNvSpPr>
            <a:spLocks noGrp="1"/>
          </p:cNvSpPr>
          <p:nvPr>
            <p:ph type="body" idx="16388" hasCustomPrompt="1"/>
            <p:custDataLst>
              <p:tags r:id="rId11"/>
            </p:custDataLst>
          </p:nvPr>
        </p:nvSpPr>
        <p:spPr>
          <a:xfrm>
            <a:off x="3454400" y="4406900"/>
            <a:ext cx="7823200" cy="406400"/>
          </a:xfrm>
          <a:noFill/>
        </p:spPr>
        <p:txBody>
          <a:bodyPr lIns="0" tIns="0" rIns="0" bIns="0" anchor="t">
            <a:normAutofit/>
          </a:bodyPr>
          <a:lstStyle>
            <a:lvl1pPr marL="0" indent="0" algn="l">
              <a:lnSpc>
                <a:spcPct val="111000"/>
              </a:lnSpc>
              <a:spcBef>
                <a:spcPct val="0"/>
              </a:spcBef>
              <a:spcAft>
                <a:spcPct val="0"/>
              </a:spcAft>
              <a:buNone/>
              <a:defRPr sz="2400" b="0" spc="0">
                <a:solidFill>
                  <a:srgbClr val="FFFFFF"/>
                </a:solidFill>
              </a:defRPr>
            </a:lvl1pPr>
          </a:lstStyle>
          <a:p>
            <a:pPr lvl="0"/>
            <a:r>
              <a:rPr lang="zh-CN" altLang="en-US"/>
              <a:t>Your item title here</a:t>
            </a:r>
          </a:p>
        </p:txBody>
      </p:sp>
      <p:sp>
        <p:nvSpPr>
          <p:cNvPr id="19" name="Text Placeholder 18"/>
          <p:cNvSpPr>
            <a:spLocks noGrp="1"/>
          </p:cNvSpPr>
          <p:nvPr>
            <p:ph type="body" idx="16389" hasCustomPrompt="1"/>
            <p:custDataLst>
              <p:tags r:id="rId12"/>
            </p:custDataLst>
          </p:nvPr>
        </p:nvSpPr>
        <p:spPr>
          <a:xfrm>
            <a:off x="3454400" y="4965700"/>
            <a:ext cx="7823200" cy="914400"/>
          </a:xfrm>
          <a:noFill/>
        </p:spPr>
        <p:txBody>
          <a:bodyPr lIns="0" tIns="0" rIns="0" bIns="0" anchor="t">
            <a:normAutofit/>
          </a:bodyPr>
          <a:lstStyle>
            <a:lvl1pPr marL="0" indent="0" algn="l">
              <a:lnSpc>
                <a:spcPct val="125000"/>
              </a:lnSpc>
              <a:spcBef>
                <a:spcPct val="0"/>
              </a:spcBef>
              <a:spcAft>
                <a:spcPct val="0"/>
              </a:spcAft>
              <a:buNone/>
              <a:defRPr sz="1600" b="0" spc="0">
                <a:solidFill>
                  <a:srgbClr val="FFFFFF"/>
                </a:solidFill>
              </a:defRPr>
            </a:lvl1pPr>
          </a:lstStyle>
          <a:p>
            <a:pPr lvl="0"/>
            <a:r>
              <a:rPr lang="zh-CN" altLang="en-US"/>
              <a:t>Enter title text here</a:t>
            </a:r>
          </a:p>
        </p:txBody>
      </p:sp>
    </p:spTree>
  </p:cSld>
  <p:clrMapOvr>
    <a:overrideClrMapping bg1="lt1" tx1="dk1" bg2="lt2" tx2="dk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_Slide-10004_5">
    <p:bg>
      <p:bgRef idx="1001">
        <a:schemeClr val="bg1"/>
      </p:bgRef>
    </p:bg>
    <p:spTree>
      <p:nvGrpSpPr>
        <p:cNvPr id="1" name=""/>
        <p:cNvGrpSpPr/>
        <p:nvPr/>
      </p:nvGrpSpPr>
      <p:grpSpPr>
        <a:xfrm>
          <a:off x="0" y="0"/>
          <a:ext cx="0" cy="0"/>
          <a:chOff x="0" y="0"/>
          <a:chExt cx="0" cy="0"/>
        </a:xfrm>
      </p:grpSpPr>
      <p:sp>
        <p:nvSpPr>
          <p:cNvPr id="8" name="日期占位符 3"/>
          <p:cNvSpPr>
            <a:spLocks noGrp="1"/>
          </p:cNvSpPr>
          <p:nvPr>
            <p:ph type="dt" sz="half" idx="10"/>
            <p:custDataLst>
              <p:tags r:id="rId1"/>
            </p:custDataLst>
          </p:nvPr>
        </p:nvSpPr>
        <p:spPr/>
        <p:txBody>
          <a:bodyPr/>
          <a:lstStyle/>
          <a:p>
            <a:fld id="{760FBDFE-C587-4B4C-A407-44438C67B59E}" type="datetimeFigureOut">
              <a:rPr lang="zh-CN" altLang="en-US" smtClean="0"/>
              <a:t>2026/8/16</a:t>
            </a:fld>
            <a:endParaRPr lang="zh-CN" altLang="en-US"/>
          </a:p>
        </p:txBody>
      </p:sp>
      <p:sp>
        <p:nvSpPr>
          <p:cNvPr id="9" name="页脚占位符 4"/>
          <p:cNvSpPr>
            <a:spLocks noGrp="1"/>
          </p:cNvSpPr>
          <p:nvPr>
            <p:ph type="ftr" sz="quarter" idx="11"/>
            <p:custDataLst>
              <p:tags r:id="rId2"/>
            </p:custDataLst>
          </p:nvPr>
        </p:nvSpPr>
        <p:spPr/>
        <p:txBody>
          <a:bodyPr/>
          <a:lstStyle/>
          <a:p>
            <a:endParaRPr lang="zh-CN" altLang="en-US"/>
          </a:p>
        </p:txBody>
      </p:sp>
      <p:sp>
        <p:nvSpPr>
          <p:cNvPr id="10" name="灯片编号占位符 5"/>
          <p:cNvSpPr>
            <a:spLocks noGrp="1"/>
          </p:cNvSpPr>
          <p:nvPr>
            <p:ph type="sldNum" sz="quarter" idx="12"/>
            <p:custDataLst>
              <p:tags r:id="rId3"/>
            </p:custDataLst>
          </p:nvPr>
        </p:nvSpPr>
        <p:spPr/>
        <p:txBody>
          <a:bodyPr/>
          <a:lstStyle/>
          <a:p>
            <a:fld id="{49AE70B2-8BF9-45C0-BB95-33D1B9D3A854}" type="slidenum">
              <a:rPr lang="zh-CN" altLang="en-US" smtClean="0"/>
              <a:t>‹Nº›</a:t>
            </a:fld>
            <a:endParaRPr lang="zh-CN" altLang="en-US"/>
          </a:p>
        </p:txBody>
      </p:sp>
      <p:sp>
        <p:nvSpPr>
          <p:cNvPr id="11" name="Title 10"/>
          <p:cNvSpPr>
            <a:spLocks noGrp="1"/>
          </p:cNvSpPr>
          <p:nvPr>
            <p:ph type="ctrTitle" idx="16385" hasCustomPrompt="1"/>
            <p:custDataLst>
              <p:tags r:id="rId4"/>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pPr lvl="0"/>
            <a:r>
              <a:rPr lang="zh-CN" altLang="en-US"/>
              <a:t>Your slide title here</a:t>
            </a:r>
          </a:p>
        </p:txBody>
      </p:sp>
      <p:sp>
        <p:nvSpPr>
          <p:cNvPr id="12" name="装饰  1"/>
          <p:cNvSpPr>
            <a:spLocks noGrp="1"/>
          </p:cNvSpPr>
          <p:nvPr>
            <p:ph type="body" idx="16388" hasCustomPrompt="1"/>
            <p:custDataLst>
              <p:tags r:id="rId5"/>
            </p:custDataLst>
          </p:nvPr>
        </p:nvSpPr>
        <p:spPr>
          <a:xfrm>
            <a:off x="609600" y="1524000"/>
            <a:ext cx="10972800" cy="4724400"/>
          </a:xfrm>
          <a:custGeom>
            <a:avLst/>
            <a:gdLst>
              <a:gd name="connisteX0" fmla="*/ 0 w 10972800"/>
              <a:gd name="connsiteY0" fmla="*/ 203200 h 4724400"/>
              <a:gd name="connisteX1" fmla="*/ 203200 w 10972800"/>
              <a:gd name="connsiteY1" fmla="*/ 0 h 4724400"/>
              <a:gd name="connisteX2" fmla="*/ 10769600 w 10972800"/>
              <a:gd name="connsiteY2" fmla="*/ 0 h 4724400"/>
              <a:gd name="connisteX3" fmla="*/ 10972800 w 10972800"/>
              <a:gd name="connsiteY3" fmla="*/ 203200 h 4724400"/>
              <a:gd name="connisteX4" fmla="*/ 10972800 w 10972800"/>
              <a:gd name="connsiteY4" fmla="*/ 4521200 h 4724400"/>
              <a:gd name="connisteX5" fmla="*/ 10769600 w 10972800"/>
              <a:gd name="connsiteY5" fmla="*/ 4724400 h 4724400"/>
              <a:gd name="connisteX6" fmla="*/ 203200 w 10972800"/>
              <a:gd name="connsiteY6" fmla="*/ 4724400 h 4724400"/>
              <a:gd name="connisteX7" fmla="*/ 0 w 10972800"/>
              <a:gd name="connsiteY7" fmla="*/ 4521200 h 4724400"/>
              <a:gd name="connisteX8" fmla="*/ 0 w 10972800"/>
              <a:gd name="connsiteY8" fmla="*/ 203200 h 4724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10972800" h="4724400">
                <a:moveTo>
                  <a:pt x="0" y="203200"/>
                </a:moveTo>
                <a:cubicBezTo>
                  <a:pt x="0" y="90976"/>
                  <a:pt x="90976" y="0"/>
                  <a:pt x="203200" y="0"/>
                </a:cubicBezTo>
                <a:lnTo>
                  <a:pt x="10769600" y="0"/>
                </a:lnTo>
                <a:cubicBezTo>
                  <a:pt x="10881824" y="0"/>
                  <a:pt x="10972800" y="90976"/>
                  <a:pt x="10972800" y="203200"/>
                </a:cubicBezTo>
                <a:lnTo>
                  <a:pt x="10972800" y="4521200"/>
                </a:lnTo>
                <a:cubicBezTo>
                  <a:pt x="10972800" y="4633424"/>
                  <a:pt x="10881824" y="4724400"/>
                  <a:pt x="10769600" y="4724400"/>
                </a:cubicBezTo>
                <a:lnTo>
                  <a:pt x="203200" y="4724400"/>
                </a:lnTo>
                <a:cubicBezTo>
                  <a:pt x="90976" y="4724400"/>
                  <a:pt x="0" y="4633424"/>
                  <a:pt x="0" y="4521200"/>
                </a:cubicBezTo>
                <a:lnTo>
                  <a:pt x="0" y="203200"/>
                </a:lnTo>
                <a:close/>
              </a:path>
            </a:pathLst>
          </a:custGeom>
          <a:gradFill>
            <a:gsLst>
              <a:gs pos="0">
                <a:schemeClr val="accent1">
                  <a:lumMod val="10000"/>
                  <a:lumOff val="90000"/>
                </a:schemeClr>
              </a:gs>
              <a:gs pos="100000">
                <a:schemeClr val="accent1">
                  <a:lumMod val="10000"/>
                  <a:lumOff val="90000"/>
                </a:schemeClr>
              </a:gs>
            </a:gsLst>
            <a:lin ang="5400000"/>
          </a:gradFill>
          <a:ln>
            <a:solidFill>
              <a:prstClr val="black">
                <a:alpha val="0"/>
              </a:prstClr>
            </a:solidFill>
            <a:prstDash val="solid"/>
          </a:ln>
        </p:spPr>
        <p:txBody>
          <a:bodyPr>
            <a:noAutofit/>
          </a:bodyPr>
          <a:lstStyle>
            <a:lvl1pPr marL="0" indent="0">
              <a:buNone/>
              <a:defRPr/>
            </a:lvl1pPr>
            <a:lvl2pPr>
              <a:buNone/>
              <a:defRPr/>
            </a:lvl2pPr>
            <a:lvl3pPr>
              <a:buNone/>
              <a:defRPr/>
            </a:lvl3pPr>
            <a:lvl4pPr>
              <a:buNone/>
              <a:defRPr/>
            </a:lvl4pPr>
            <a:lvl5pPr>
              <a:buNone/>
              <a:defRPr/>
            </a:lvl5pPr>
          </a:lstStyle>
          <a:p>
            <a:pPr lvl="0"/>
            <a:r>
              <a:rPr lang="zh-CN" altLang="en-US"/>
              <a:t> </a:t>
            </a:r>
          </a:p>
        </p:txBody>
      </p:sp>
      <p:sp>
        <p:nvSpPr>
          <p:cNvPr id="13" name="Text Placeholder 12"/>
          <p:cNvSpPr>
            <a:spLocks noGrp="1"/>
          </p:cNvSpPr>
          <p:nvPr>
            <p:ph type="body" idx="16386" hasCustomPrompt="1"/>
            <p:custDataLst>
              <p:tags r:id="rId6"/>
            </p:custDataLst>
          </p:nvPr>
        </p:nvSpPr>
        <p:spPr>
          <a:xfrm>
            <a:off x="914400" y="2082800"/>
            <a:ext cx="103632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a:t>Your item title here</a:t>
            </a:r>
          </a:p>
        </p:txBody>
      </p:sp>
      <p:sp>
        <p:nvSpPr>
          <p:cNvPr id="14" name="Text Placeholder 13"/>
          <p:cNvSpPr>
            <a:spLocks noGrp="1"/>
          </p:cNvSpPr>
          <p:nvPr>
            <p:ph type="body" idx="16387" hasCustomPrompt="1"/>
            <p:custDataLst>
              <p:tags r:id="rId7"/>
            </p:custDataLst>
          </p:nvPr>
        </p:nvSpPr>
        <p:spPr>
          <a:xfrm>
            <a:off x="914400" y="2641600"/>
            <a:ext cx="10363200" cy="30480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a:t>Enter text here</a:t>
            </a:r>
          </a:p>
        </p:txBody>
      </p:sp>
    </p:spTree>
  </p:cSld>
  <p:clrMapOvr>
    <a:overrideClrMapping bg1="lt1" tx1="dk1" bg2="lt2" tx2="dk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_Slide-35_20">
    <p:bg>
      <p:bgRef idx="1001">
        <a:schemeClr val="bg1"/>
      </p:bgRef>
    </p:bg>
    <p:spTree>
      <p:nvGrpSpPr>
        <p:cNvPr id="1" name=""/>
        <p:cNvGrpSpPr/>
        <p:nvPr/>
      </p:nvGrpSpPr>
      <p:grpSpPr>
        <a:xfrm>
          <a:off x="0" y="0"/>
          <a:ext cx="0" cy="0"/>
          <a:chOff x="0" y="0"/>
          <a:chExt cx="0" cy="0"/>
        </a:xfrm>
      </p:grpSpPr>
      <p:sp>
        <p:nvSpPr>
          <p:cNvPr id="8" name="日期占位符 3"/>
          <p:cNvSpPr>
            <a:spLocks noGrp="1"/>
          </p:cNvSpPr>
          <p:nvPr>
            <p:ph type="dt" sz="half" idx="10"/>
            <p:custDataLst>
              <p:tags r:id="rId1"/>
            </p:custDataLst>
          </p:nvPr>
        </p:nvSpPr>
        <p:spPr/>
        <p:txBody>
          <a:bodyPr/>
          <a:lstStyle/>
          <a:p>
            <a:fld id="{760FBDFE-C587-4B4C-A407-44438C67B59E}" type="datetimeFigureOut">
              <a:rPr lang="zh-CN" altLang="en-US" smtClean="0"/>
              <a:t>2026/8/16</a:t>
            </a:fld>
            <a:endParaRPr lang="zh-CN" altLang="en-US"/>
          </a:p>
        </p:txBody>
      </p:sp>
      <p:sp>
        <p:nvSpPr>
          <p:cNvPr id="9" name="页脚占位符 4"/>
          <p:cNvSpPr>
            <a:spLocks noGrp="1"/>
          </p:cNvSpPr>
          <p:nvPr>
            <p:ph type="ftr" sz="quarter" idx="11"/>
            <p:custDataLst>
              <p:tags r:id="rId2"/>
            </p:custDataLst>
          </p:nvPr>
        </p:nvSpPr>
        <p:spPr/>
        <p:txBody>
          <a:bodyPr/>
          <a:lstStyle/>
          <a:p>
            <a:endParaRPr lang="zh-CN" altLang="en-US"/>
          </a:p>
        </p:txBody>
      </p:sp>
      <p:sp>
        <p:nvSpPr>
          <p:cNvPr id="10" name="灯片编号占位符 5"/>
          <p:cNvSpPr>
            <a:spLocks noGrp="1"/>
          </p:cNvSpPr>
          <p:nvPr>
            <p:ph type="sldNum" sz="quarter" idx="12"/>
            <p:custDataLst>
              <p:tags r:id="rId3"/>
            </p:custDataLst>
          </p:nvPr>
        </p:nvSpPr>
        <p:spPr/>
        <p:txBody>
          <a:bodyPr/>
          <a:lstStyle/>
          <a:p>
            <a:fld id="{49AE70B2-8BF9-45C0-BB95-33D1B9D3A854}" type="slidenum">
              <a:rPr lang="zh-CN" altLang="en-US" smtClean="0"/>
              <a:t>‹Nº›</a:t>
            </a:fld>
            <a:endParaRPr lang="zh-CN" altLang="en-US"/>
          </a:p>
        </p:txBody>
      </p:sp>
      <p:sp>
        <p:nvSpPr>
          <p:cNvPr id="11" name="Title 10"/>
          <p:cNvSpPr>
            <a:spLocks noGrp="1"/>
          </p:cNvSpPr>
          <p:nvPr>
            <p:ph type="ctrTitle" idx="16385" hasCustomPrompt="1"/>
            <p:custDataLst>
              <p:tags r:id="rId4"/>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pPr lvl="0"/>
            <a:r>
              <a:rPr lang="zh-CN" altLang="en-US"/>
              <a:t>Your slide title here</a:t>
            </a:r>
          </a:p>
        </p:txBody>
      </p:sp>
      <p:sp>
        <p:nvSpPr>
          <p:cNvPr id="12" name="Text Placeholder 11"/>
          <p:cNvSpPr>
            <a:spLocks noGrp="1"/>
          </p:cNvSpPr>
          <p:nvPr>
            <p:ph type="body" idx="16388" hasCustomPrompt="1"/>
            <p:custDataLst>
              <p:tags r:id="rId5"/>
            </p:custDataLst>
          </p:nvPr>
        </p:nvSpPr>
        <p:spPr>
          <a:xfrm>
            <a:off x="622300" y="1701800"/>
            <a:ext cx="1193800" cy="1016000"/>
          </a:xfrm>
          <a:noFill/>
        </p:spPr>
        <p:txBody>
          <a:bodyPr wrap="none" lIns="0" tIns="0" rIns="0" bIns="0" anchor="ctr">
            <a:noAutofit/>
          </a:bodyPr>
          <a:lstStyle>
            <a:lvl1pPr marL="0" indent="0" algn="ctr">
              <a:lnSpc>
                <a:spcPct val="109000"/>
              </a:lnSpc>
              <a:buNone/>
              <a:defRPr sz="8000" b="0" spc="0">
                <a:solidFill>
                  <a:schemeClr val="accent1"/>
                </a:solidFill>
              </a:defRPr>
            </a:lvl1pPr>
            <a:lvl5pPr marL="0" indent="0" algn="ctr">
              <a:lnSpc>
                <a:spcPct val="109000"/>
              </a:lnSpc>
              <a:spcBef>
                <a:spcPct val="0"/>
              </a:spcBef>
              <a:spcAft>
                <a:spcPct val="0"/>
              </a:spcAft>
              <a:buNone/>
              <a:defRPr/>
            </a:lvl5pPr>
          </a:lstStyle>
          <a:p>
            <a:pPr lvl="0"/>
            <a:r>
              <a:rPr lang="zh-CN" altLang="en-US"/>
              <a:t>01</a:t>
            </a:r>
          </a:p>
        </p:txBody>
      </p:sp>
      <p:sp>
        <p:nvSpPr>
          <p:cNvPr id="13" name="Text Placeholder 12"/>
          <p:cNvSpPr>
            <a:spLocks noGrp="1"/>
          </p:cNvSpPr>
          <p:nvPr>
            <p:ph type="body" idx="16386" hasCustomPrompt="1"/>
            <p:custDataLst>
              <p:tags r:id="rId6"/>
            </p:custDataLst>
          </p:nvPr>
        </p:nvSpPr>
        <p:spPr>
          <a:xfrm>
            <a:off x="2133600" y="1651000"/>
            <a:ext cx="9448800" cy="406400"/>
          </a:xfrm>
          <a:noFill/>
        </p:spPr>
        <p:txBody>
          <a:bodyPr lIns="0" tIns="0" rIns="0" bIns="0" anchor="t">
            <a:normAutofit/>
          </a:bodyPr>
          <a:lstStyle>
            <a:lvl1pPr marL="0" indent="0" algn="l">
              <a:lnSpc>
                <a:spcPct val="111000"/>
              </a:lnSpc>
              <a:buNone/>
              <a:defRPr sz="2400" b="0" spc="0">
                <a:solidFill>
                  <a:schemeClr val="tx1"/>
                </a:solidFill>
              </a:defRPr>
            </a:lvl1pPr>
            <a:lvl5pPr marL="0" indent="0" algn="l">
              <a:lnSpc>
                <a:spcPct val="111000"/>
              </a:lnSpc>
              <a:spcBef>
                <a:spcPct val="0"/>
              </a:spcBef>
              <a:spcAft>
                <a:spcPct val="0"/>
              </a:spcAft>
              <a:buNone/>
              <a:defRPr/>
            </a:lvl5pPr>
          </a:lstStyle>
          <a:p>
            <a:pPr lvl="0"/>
            <a:r>
              <a:rPr lang="zh-CN" altLang="en-US"/>
              <a:t>Your item title here</a:t>
            </a:r>
          </a:p>
        </p:txBody>
      </p:sp>
      <p:sp>
        <p:nvSpPr>
          <p:cNvPr id="14" name="Text Placeholder 13"/>
          <p:cNvSpPr>
            <a:spLocks noGrp="1"/>
          </p:cNvSpPr>
          <p:nvPr>
            <p:ph type="body" idx="16387" hasCustomPrompt="1"/>
            <p:custDataLst>
              <p:tags r:id="rId7"/>
            </p:custDataLst>
          </p:nvPr>
        </p:nvSpPr>
        <p:spPr>
          <a:xfrm>
            <a:off x="2133600" y="2159000"/>
            <a:ext cx="9448800" cy="609600"/>
          </a:xfrm>
          <a:noFill/>
        </p:spPr>
        <p:txBody>
          <a:bodyPr lIns="0" tIns="0" rIns="0" bIns="0" anchor="t">
            <a:normAutofit/>
          </a:bodyPr>
          <a:lstStyle>
            <a:lvl1pPr marL="0" indent="0" algn="l">
              <a:lnSpc>
                <a:spcPct val="125000"/>
              </a:lnSpc>
              <a:buNone/>
              <a:defRPr sz="1600" b="0" spc="0">
                <a:solidFill>
                  <a:schemeClr val="tx1"/>
                </a:solidFill>
              </a:defRPr>
            </a:lvl1pPr>
            <a:lvl5pPr marL="0" indent="0" algn="l">
              <a:lnSpc>
                <a:spcPct val="125000"/>
              </a:lnSpc>
              <a:spcBef>
                <a:spcPct val="0"/>
              </a:spcBef>
              <a:spcAft>
                <a:spcPct val="0"/>
              </a:spcAft>
              <a:buNone/>
              <a:defRPr/>
            </a:lvl5pPr>
          </a:lstStyle>
          <a:p>
            <a:pPr lvl="0"/>
            <a:r>
              <a:rPr lang="zh-CN" altLang="en-US"/>
              <a:t>Enter title text here</a:t>
            </a:r>
          </a:p>
        </p:txBody>
      </p:sp>
      <p:sp>
        <p:nvSpPr>
          <p:cNvPr id="15" name="Text Placeholder 14"/>
          <p:cNvSpPr>
            <a:spLocks noGrp="1"/>
          </p:cNvSpPr>
          <p:nvPr>
            <p:ph type="body" idx="16391" hasCustomPrompt="1"/>
            <p:custDataLst>
              <p:tags r:id="rId8"/>
            </p:custDataLst>
          </p:nvPr>
        </p:nvSpPr>
        <p:spPr>
          <a:xfrm>
            <a:off x="622300" y="3378200"/>
            <a:ext cx="1193800" cy="1016000"/>
          </a:xfrm>
          <a:noFill/>
        </p:spPr>
        <p:txBody>
          <a:bodyPr wrap="none" lIns="0" tIns="0" rIns="0" bIns="0" anchor="ctr">
            <a:noAutofit/>
          </a:bodyPr>
          <a:lstStyle>
            <a:lvl1pPr marL="0" indent="0" algn="ctr">
              <a:lnSpc>
                <a:spcPct val="109000"/>
              </a:lnSpc>
              <a:buNone/>
              <a:defRPr sz="8000" b="0" spc="0">
                <a:solidFill>
                  <a:schemeClr val="accent1"/>
                </a:solidFill>
              </a:defRPr>
            </a:lvl1pPr>
            <a:lvl5pPr marL="0" indent="0" algn="ctr">
              <a:lnSpc>
                <a:spcPct val="109000"/>
              </a:lnSpc>
              <a:spcBef>
                <a:spcPct val="0"/>
              </a:spcBef>
              <a:spcAft>
                <a:spcPct val="0"/>
              </a:spcAft>
              <a:buNone/>
              <a:defRPr/>
            </a:lvl5pPr>
          </a:lstStyle>
          <a:p>
            <a:pPr lvl="0"/>
            <a:r>
              <a:rPr lang="zh-CN" altLang="en-US"/>
              <a:t>02</a:t>
            </a:r>
          </a:p>
        </p:txBody>
      </p:sp>
      <p:sp>
        <p:nvSpPr>
          <p:cNvPr id="16" name="Text Placeholder 15"/>
          <p:cNvSpPr>
            <a:spLocks noGrp="1"/>
          </p:cNvSpPr>
          <p:nvPr>
            <p:ph type="body" idx="16389" hasCustomPrompt="1"/>
            <p:custDataLst>
              <p:tags r:id="rId9"/>
            </p:custDataLst>
          </p:nvPr>
        </p:nvSpPr>
        <p:spPr>
          <a:xfrm>
            <a:off x="2133600" y="3327400"/>
            <a:ext cx="9448800" cy="406400"/>
          </a:xfrm>
          <a:noFill/>
        </p:spPr>
        <p:txBody>
          <a:bodyPr lIns="0" tIns="0" rIns="0" bIns="0" anchor="t">
            <a:normAutofit/>
          </a:bodyPr>
          <a:lstStyle>
            <a:lvl1pPr marL="0" indent="0" algn="l">
              <a:lnSpc>
                <a:spcPct val="111000"/>
              </a:lnSpc>
              <a:buNone/>
              <a:defRPr sz="2400" b="0" spc="0">
                <a:solidFill>
                  <a:schemeClr val="tx1"/>
                </a:solidFill>
              </a:defRPr>
            </a:lvl1pPr>
            <a:lvl5pPr marL="0" indent="0" algn="l">
              <a:lnSpc>
                <a:spcPct val="111000"/>
              </a:lnSpc>
              <a:spcBef>
                <a:spcPct val="0"/>
              </a:spcBef>
              <a:spcAft>
                <a:spcPct val="0"/>
              </a:spcAft>
              <a:buNone/>
              <a:defRPr/>
            </a:lvl5pPr>
          </a:lstStyle>
          <a:p>
            <a:pPr lvl="0"/>
            <a:r>
              <a:rPr lang="zh-CN" altLang="en-US"/>
              <a:t>Your item title here</a:t>
            </a:r>
          </a:p>
        </p:txBody>
      </p:sp>
      <p:sp>
        <p:nvSpPr>
          <p:cNvPr id="17" name="Text Placeholder 16"/>
          <p:cNvSpPr>
            <a:spLocks noGrp="1"/>
          </p:cNvSpPr>
          <p:nvPr>
            <p:ph type="body" idx="16390" hasCustomPrompt="1"/>
            <p:custDataLst>
              <p:tags r:id="rId10"/>
            </p:custDataLst>
          </p:nvPr>
        </p:nvSpPr>
        <p:spPr>
          <a:xfrm>
            <a:off x="2133600" y="3835400"/>
            <a:ext cx="9448800" cy="609600"/>
          </a:xfrm>
          <a:noFill/>
        </p:spPr>
        <p:txBody>
          <a:bodyPr lIns="0" tIns="0" rIns="0" bIns="0" anchor="t">
            <a:normAutofit/>
          </a:bodyPr>
          <a:lstStyle>
            <a:lvl1pPr marL="0" indent="0" algn="l">
              <a:lnSpc>
                <a:spcPct val="125000"/>
              </a:lnSpc>
              <a:buNone/>
              <a:defRPr sz="1600" b="0" spc="0">
                <a:solidFill>
                  <a:schemeClr val="tx1"/>
                </a:solidFill>
              </a:defRPr>
            </a:lvl1pPr>
            <a:lvl5pPr marL="0" indent="0" algn="l">
              <a:lnSpc>
                <a:spcPct val="125000"/>
              </a:lnSpc>
              <a:spcBef>
                <a:spcPct val="0"/>
              </a:spcBef>
              <a:spcAft>
                <a:spcPct val="0"/>
              </a:spcAft>
              <a:buNone/>
              <a:defRPr/>
            </a:lvl5pPr>
          </a:lstStyle>
          <a:p>
            <a:pPr lvl="0"/>
            <a:r>
              <a:rPr lang="zh-CN" altLang="en-US"/>
              <a:t>Enter title text here</a:t>
            </a:r>
          </a:p>
        </p:txBody>
      </p:sp>
      <p:sp>
        <p:nvSpPr>
          <p:cNvPr id="18" name="Text Placeholder 17"/>
          <p:cNvSpPr>
            <a:spLocks noGrp="1"/>
          </p:cNvSpPr>
          <p:nvPr>
            <p:ph type="body" idx="16394" hasCustomPrompt="1"/>
            <p:custDataLst>
              <p:tags r:id="rId11"/>
            </p:custDataLst>
          </p:nvPr>
        </p:nvSpPr>
        <p:spPr>
          <a:xfrm>
            <a:off x="622300" y="5054600"/>
            <a:ext cx="1193800" cy="1016000"/>
          </a:xfrm>
          <a:noFill/>
        </p:spPr>
        <p:txBody>
          <a:bodyPr wrap="none" lIns="0" tIns="0" rIns="0" bIns="0" anchor="ctr">
            <a:noAutofit/>
          </a:bodyPr>
          <a:lstStyle>
            <a:lvl1pPr marL="0" indent="0" algn="ctr">
              <a:lnSpc>
                <a:spcPct val="109000"/>
              </a:lnSpc>
              <a:buNone/>
              <a:defRPr sz="8000" b="0" spc="0">
                <a:solidFill>
                  <a:schemeClr val="accent1"/>
                </a:solidFill>
              </a:defRPr>
            </a:lvl1pPr>
            <a:lvl5pPr marL="0" indent="0" algn="ctr">
              <a:lnSpc>
                <a:spcPct val="109000"/>
              </a:lnSpc>
              <a:spcBef>
                <a:spcPct val="0"/>
              </a:spcBef>
              <a:spcAft>
                <a:spcPct val="0"/>
              </a:spcAft>
              <a:buNone/>
              <a:defRPr/>
            </a:lvl5pPr>
          </a:lstStyle>
          <a:p>
            <a:pPr lvl="0"/>
            <a:r>
              <a:rPr lang="zh-CN" altLang="en-US"/>
              <a:t>03</a:t>
            </a:r>
          </a:p>
        </p:txBody>
      </p:sp>
      <p:sp>
        <p:nvSpPr>
          <p:cNvPr id="19" name="Text Placeholder 18"/>
          <p:cNvSpPr>
            <a:spLocks noGrp="1"/>
          </p:cNvSpPr>
          <p:nvPr>
            <p:ph type="body" idx="16392" hasCustomPrompt="1"/>
            <p:custDataLst>
              <p:tags r:id="rId12"/>
            </p:custDataLst>
          </p:nvPr>
        </p:nvSpPr>
        <p:spPr>
          <a:xfrm>
            <a:off x="2133600" y="5003800"/>
            <a:ext cx="9448800" cy="406400"/>
          </a:xfrm>
          <a:noFill/>
        </p:spPr>
        <p:txBody>
          <a:bodyPr lIns="0" tIns="0" rIns="0" bIns="0" anchor="t">
            <a:normAutofit/>
          </a:bodyPr>
          <a:lstStyle>
            <a:lvl1pPr marL="0" indent="0" algn="l">
              <a:lnSpc>
                <a:spcPct val="111000"/>
              </a:lnSpc>
              <a:buNone/>
              <a:defRPr sz="2400" b="0" spc="0">
                <a:solidFill>
                  <a:schemeClr val="tx1"/>
                </a:solidFill>
              </a:defRPr>
            </a:lvl1pPr>
            <a:lvl5pPr marL="0" indent="0" algn="l">
              <a:lnSpc>
                <a:spcPct val="111000"/>
              </a:lnSpc>
              <a:spcBef>
                <a:spcPct val="0"/>
              </a:spcBef>
              <a:spcAft>
                <a:spcPct val="0"/>
              </a:spcAft>
              <a:buNone/>
              <a:defRPr/>
            </a:lvl5pPr>
          </a:lstStyle>
          <a:p>
            <a:pPr lvl="0"/>
            <a:r>
              <a:rPr lang="zh-CN" altLang="en-US"/>
              <a:t>Your item title here</a:t>
            </a:r>
          </a:p>
        </p:txBody>
      </p:sp>
      <p:sp>
        <p:nvSpPr>
          <p:cNvPr id="20" name="Text Placeholder 19"/>
          <p:cNvSpPr>
            <a:spLocks noGrp="1"/>
          </p:cNvSpPr>
          <p:nvPr>
            <p:ph type="body" idx="16393" hasCustomPrompt="1"/>
            <p:custDataLst>
              <p:tags r:id="rId13"/>
            </p:custDataLst>
          </p:nvPr>
        </p:nvSpPr>
        <p:spPr>
          <a:xfrm>
            <a:off x="2133600" y="5511800"/>
            <a:ext cx="9448800" cy="609600"/>
          </a:xfrm>
          <a:noFill/>
        </p:spPr>
        <p:txBody>
          <a:bodyPr lIns="0" tIns="0" rIns="0" bIns="0" anchor="t">
            <a:normAutofit/>
          </a:bodyPr>
          <a:lstStyle>
            <a:lvl1pPr marL="0" indent="0" algn="l">
              <a:lnSpc>
                <a:spcPct val="125000"/>
              </a:lnSpc>
              <a:buNone/>
              <a:defRPr sz="1600" b="0" spc="0">
                <a:solidFill>
                  <a:schemeClr val="tx1"/>
                </a:solidFill>
              </a:defRPr>
            </a:lvl1pPr>
            <a:lvl5pPr marL="0" indent="0" algn="l">
              <a:lnSpc>
                <a:spcPct val="125000"/>
              </a:lnSpc>
              <a:spcBef>
                <a:spcPct val="0"/>
              </a:spcBef>
              <a:spcAft>
                <a:spcPct val="0"/>
              </a:spcAft>
              <a:buNone/>
              <a:defRPr/>
            </a:lvl5pPr>
          </a:lstStyle>
          <a:p>
            <a:pPr lvl="0"/>
            <a:r>
              <a:rPr lang="zh-CN" altLang="en-US"/>
              <a:t>Enter title text here</a:t>
            </a:r>
          </a:p>
        </p:txBody>
      </p:sp>
    </p:spTree>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_Slide-27_10">
    <p:bg>
      <p:bgRef idx="1001">
        <a:schemeClr val="bg1"/>
      </p:bgRef>
    </p:bg>
    <p:spTree>
      <p:nvGrpSpPr>
        <p:cNvPr id="1" name=""/>
        <p:cNvGrpSpPr/>
        <p:nvPr/>
      </p:nvGrpSpPr>
      <p:grpSpPr>
        <a:xfrm>
          <a:off x="0" y="0"/>
          <a:ext cx="0" cy="0"/>
          <a:chOff x="0" y="0"/>
          <a:chExt cx="0" cy="0"/>
        </a:xfrm>
      </p:grpSpPr>
      <p:sp>
        <p:nvSpPr>
          <p:cNvPr id="8" name="日期占位符 3"/>
          <p:cNvSpPr>
            <a:spLocks noGrp="1"/>
          </p:cNvSpPr>
          <p:nvPr>
            <p:ph type="dt" sz="half" idx="10"/>
            <p:custDataLst>
              <p:tags r:id="rId1"/>
            </p:custDataLst>
          </p:nvPr>
        </p:nvSpPr>
        <p:spPr/>
        <p:txBody>
          <a:bodyPr/>
          <a:lstStyle/>
          <a:p>
            <a:fld id="{760FBDFE-C587-4B4C-A407-44438C67B59E}" type="datetimeFigureOut">
              <a:rPr lang="zh-CN" altLang="en-US" smtClean="0"/>
              <a:t>2026/8/16</a:t>
            </a:fld>
            <a:endParaRPr lang="zh-CN" altLang="en-US"/>
          </a:p>
        </p:txBody>
      </p:sp>
      <p:sp>
        <p:nvSpPr>
          <p:cNvPr id="9" name="页脚占位符 4"/>
          <p:cNvSpPr>
            <a:spLocks noGrp="1"/>
          </p:cNvSpPr>
          <p:nvPr>
            <p:ph type="ftr" sz="quarter" idx="11"/>
            <p:custDataLst>
              <p:tags r:id="rId2"/>
            </p:custDataLst>
          </p:nvPr>
        </p:nvSpPr>
        <p:spPr/>
        <p:txBody>
          <a:bodyPr/>
          <a:lstStyle/>
          <a:p>
            <a:endParaRPr lang="zh-CN" altLang="en-US"/>
          </a:p>
        </p:txBody>
      </p:sp>
      <p:sp>
        <p:nvSpPr>
          <p:cNvPr id="10" name="灯片编号占位符 5"/>
          <p:cNvSpPr>
            <a:spLocks noGrp="1"/>
          </p:cNvSpPr>
          <p:nvPr>
            <p:ph type="sldNum" sz="quarter" idx="12"/>
            <p:custDataLst>
              <p:tags r:id="rId3"/>
            </p:custDataLst>
          </p:nvPr>
        </p:nvSpPr>
        <p:spPr/>
        <p:txBody>
          <a:bodyPr/>
          <a:lstStyle/>
          <a:p>
            <a:fld id="{49AE70B2-8BF9-45C0-BB95-33D1B9D3A854}" type="slidenum">
              <a:rPr lang="zh-CN" altLang="en-US" smtClean="0"/>
              <a:t>‹Nº›</a:t>
            </a:fld>
            <a:endParaRPr lang="zh-CN" altLang="en-US"/>
          </a:p>
        </p:txBody>
      </p:sp>
      <p:sp>
        <p:nvSpPr>
          <p:cNvPr id="11" name="Title 10"/>
          <p:cNvSpPr>
            <a:spLocks noGrp="1"/>
          </p:cNvSpPr>
          <p:nvPr>
            <p:ph type="ctrTitle" idx="16385" hasCustomPrompt="1"/>
            <p:custDataLst>
              <p:tags r:id="rId4"/>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pPr lvl="0"/>
            <a:r>
              <a:rPr lang="zh-CN" altLang="en-US"/>
              <a:t>Your slide title here</a:t>
            </a:r>
          </a:p>
        </p:txBody>
      </p:sp>
      <p:sp>
        <p:nvSpPr>
          <p:cNvPr id="12" name="装饰  1"/>
          <p:cNvSpPr>
            <a:spLocks noGrp="1"/>
          </p:cNvSpPr>
          <p:nvPr>
            <p:ph type="body" idx="16392" hasCustomPrompt="1"/>
            <p:custDataLst>
              <p:tags r:id="rId5"/>
            </p:custDataLst>
          </p:nvPr>
        </p:nvSpPr>
        <p:spPr>
          <a:xfrm>
            <a:off x="609600" y="2209800"/>
            <a:ext cx="762000" cy="762000"/>
          </a:xfrm>
          <a:custGeom>
            <a:avLst/>
            <a:gdLst>
              <a:gd name="connisteX0" fmla="*/ 0 w 762000"/>
              <a:gd name="connsiteY0" fmla="*/ 203200 h 762000"/>
              <a:gd name="connisteX1" fmla="*/ 203200 w 762000"/>
              <a:gd name="connsiteY1" fmla="*/ 0 h 762000"/>
              <a:gd name="connisteX2" fmla="*/ 558800 w 762000"/>
              <a:gd name="connsiteY2" fmla="*/ 0 h 762000"/>
              <a:gd name="connisteX3" fmla="*/ 762000 w 762000"/>
              <a:gd name="connsiteY3" fmla="*/ 203200 h 762000"/>
              <a:gd name="connisteX4" fmla="*/ 762000 w 762000"/>
              <a:gd name="connsiteY4" fmla="*/ 558800 h 762000"/>
              <a:gd name="connisteX5" fmla="*/ 558800 w 762000"/>
              <a:gd name="connsiteY5" fmla="*/ 762000 h 762000"/>
              <a:gd name="connisteX6" fmla="*/ 203200 w 762000"/>
              <a:gd name="connsiteY6" fmla="*/ 762000 h 762000"/>
              <a:gd name="connisteX7" fmla="*/ 0 w 762000"/>
              <a:gd name="connsiteY7" fmla="*/ 558800 h 762000"/>
              <a:gd name="connisteX8" fmla="*/ 0 w 762000"/>
              <a:gd name="connsiteY8" fmla="*/ 203200 h 76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762000" h="762000">
                <a:moveTo>
                  <a:pt x="0" y="203200"/>
                </a:moveTo>
                <a:cubicBezTo>
                  <a:pt x="0" y="90976"/>
                  <a:pt x="90976" y="0"/>
                  <a:pt x="203200" y="0"/>
                </a:cubicBezTo>
                <a:lnTo>
                  <a:pt x="558800" y="0"/>
                </a:lnTo>
                <a:cubicBezTo>
                  <a:pt x="671024" y="0"/>
                  <a:pt x="762000" y="90976"/>
                  <a:pt x="762000" y="203200"/>
                </a:cubicBezTo>
                <a:lnTo>
                  <a:pt x="762000" y="558800"/>
                </a:lnTo>
                <a:cubicBezTo>
                  <a:pt x="762000" y="671024"/>
                  <a:pt x="671024" y="762000"/>
                  <a:pt x="558800" y="762000"/>
                </a:cubicBezTo>
                <a:lnTo>
                  <a:pt x="203200" y="762000"/>
                </a:lnTo>
                <a:cubicBezTo>
                  <a:pt x="90976" y="762000"/>
                  <a:pt x="0" y="671024"/>
                  <a:pt x="0" y="558800"/>
                </a:cubicBezTo>
                <a:lnTo>
                  <a:pt x="0" y="203200"/>
                </a:lnTo>
                <a:close/>
              </a:path>
            </a:pathLst>
          </a:custGeom>
          <a:solidFill>
            <a:schemeClr val="accent1"/>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marL="0" indent="0">
              <a:buNone/>
              <a:defRPr/>
            </a:lvl5pPr>
          </a:lstStyle>
          <a:p>
            <a:pPr lvl="4"/>
            <a:r>
              <a:rPr lang="zh-CN" altLang="en-US"/>
              <a:t> </a:t>
            </a:r>
          </a:p>
        </p:txBody>
      </p:sp>
      <p:sp>
        <p:nvSpPr>
          <p:cNvPr id="13" name="Text Placeholder 12"/>
          <p:cNvSpPr>
            <a:spLocks noGrp="1"/>
          </p:cNvSpPr>
          <p:nvPr>
            <p:ph type="body" idx="16388" hasCustomPrompt="1"/>
            <p:custDataLst>
              <p:tags r:id="rId6"/>
            </p:custDataLst>
          </p:nvPr>
        </p:nvSpPr>
        <p:spPr>
          <a:xfrm>
            <a:off x="781050" y="2413000"/>
            <a:ext cx="419100" cy="355600"/>
          </a:xfrm>
          <a:noFill/>
        </p:spPr>
        <p:txBody>
          <a:bodyPr wrap="none" lIns="0" tIns="0" rIns="0" bIns="0" anchor="ctr">
            <a:noAutofit/>
          </a:bodyPr>
          <a:lstStyle>
            <a:lvl1pPr marL="0" indent="0" algn="ctr">
              <a:lnSpc>
                <a:spcPct val="109000"/>
              </a:lnSpc>
              <a:buNone/>
              <a:defRPr sz="2800" b="0" spc="0">
                <a:solidFill>
                  <a:srgbClr val="FFFFFF"/>
                </a:solidFill>
              </a:defRPr>
            </a:lvl1pPr>
            <a:lvl5pPr marL="0" indent="0" algn="ctr">
              <a:lnSpc>
                <a:spcPct val="109000"/>
              </a:lnSpc>
              <a:spcBef>
                <a:spcPct val="0"/>
              </a:spcBef>
              <a:spcAft>
                <a:spcPct val="0"/>
              </a:spcAft>
              <a:buNone/>
              <a:defRPr/>
            </a:lvl5pPr>
          </a:lstStyle>
          <a:p>
            <a:pPr lvl="0"/>
            <a:r>
              <a:rPr lang="zh-CN" altLang="en-US"/>
              <a:t>01</a:t>
            </a:r>
          </a:p>
        </p:txBody>
      </p:sp>
      <p:sp>
        <p:nvSpPr>
          <p:cNvPr id="14" name="Text Placeholder 13"/>
          <p:cNvSpPr>
            <a:spLocks noGrp="1"/>
          </p:cNvSpPr>
          <p:nvPr>
            <p:ph type="body" idx="16386" hasCustomPrompt="1"/>
            <p:custDataLst>
              <p:tags r:id="rId7"/>
            </p:custDataLst>
          </p:nvPr>
        </p:nvSpPr>
        <p:spPr>
          <a:xfrm>
            <a:off x="1574800" y="2209800"/>
            <a:ext cx="10007600" cy="406400"/>
          </a:xfrm>
          <a:noFill/>
        </p:spPr>
        <p:txBody>
          <a:bodyPr lIns="0" tIns="0" rIns="0" bIns="0" anchor="t">
            <a:normAutofit/>
          </a:bodyPr>
          <a:lstStyle>
            <a:lvl1pPr marL="0" indent="0" algn="l">
              <a:lnSpc>
                <a:spcPct val="111000"/>
              </a:lnSpc>
              <a:buNone/>
              <a:defRPr sz="2400" b="0" spc="0">
                <a:solidFill>
                  <a:schemeClr val="tx1"/>
                </a:solidFill>
              </a:defRPr>
            </a:lvl1pPr>
            <a:lvl5pPr marL="0" indent="0" algn="l">
              <a:lnSpc>
                <a:spcPct val="111000"/>
              </a:lnSpc>
              <a:spcBef>
                <a:spcPct val="0"/>
              </a:spcBef>
              <a:spcAft>
                <a:spcPct val="0"/>
              </a:spcAft>
              <a:buNone/>
              <a:defRPr/>
            </a:lvl5pPr>
          </a:lstStyle>
          <a:p>
            <a:pPr lvl="0"/>
            <a:r>
              <a:rPr lang="zh-CN" altLang="en-US"/>
              <a:t>Your item title here</a:t>
            </a:r>
          </a:p>
        </p:txBody>
      </p:sp>
      <p:sp>
        <p:nvSpPr>
          <p:cNvPr id="15" name="Text Placeholder 14"/>
          <p:cNvSpPr>
            <a:spLocks noGrp="1"/>
          </p:cNvSpPr>
          <p:nvPr>
            <p:ph type="body" idx="16387" hasCustomPrompt="1"/>
            <p:custDataLst>
              <p:tags r:id="rId8"/>
            </p:custDataLst>
          </p:nvPr>
        </p:nvSpPr>
        <p:spPr>
          <a:xfrm>
            <a:off x="1574800" y="2667000"/>
            <a:ext cx="10007600" cy="914400"/>
          </a:xfrm>
          <a:noFill/>
        </p:spPr>
        <p:txBody>
          <a:bodyPr lIns="0" tIns="0" rIns="0" bIns="0" anchor="t">
            <a:normAutofit/>
          </a:bodyPr>
          <a:lstStyle>
            <a:lvl1pPr marL="0" indent="0" algn="l">
              <a:lnSpc>
                <a:spcPct val="125000"/>
              </a:lnSpc>
              <a:buNone/>
              <a:defRPr sz="1600" b="0" spc="0">
                <a:solidFill>
                  <a:schemeClr val="tx1"/>
                </a:solidFill>
              </a:defRPr>
            </a:lvl1pPr>
            <a:lvl5pPr marL="0" indent="0" algn="l">
              <a:lnSpc>
                <a:spcPct val="125000"/>
              </a:lnSpc>
              <a:spcBef>
                <a:spcPct val="0"/>
              </a:spcBef>
              <a:spcAft>
                <a:spcPct val="0"/>
              </a:spcAft>
              <a:buNone/>
              <a:defRPr/>
            </a:lvl5pPr>
          </a:lstStyle>
          <a:p>
            <a:pPr lvl="0"/>
            <a:r>
              <a:rPr lang="zh-CN" altLang="en-US"/>
              <a:t>Enter title text here</a:t>
            </a:r>
          </a:p>
        </p:txBody>
      </p:sp>
      <p:sp>
        <p:nvSpPr>
          <p:cNvPr id="16" name="装饰  5"/>
          <p:cNvSpPr>
            <a:spLocks noGrp="1"/>
          </p:cNvSpPr>
          <p:nvPr>
            <p:ph type="body" idx="16393" hasCustomPrompt="1"/>
            <p:custDataLst>
              <p:tags r:id="rId9"/>
            </p:custDataLst>
          </p:nvPr>
        </p:nvSpPr>
        <p:spPr>
          <a:xfrm>
            <a:off x="609600" y="4191000"/>
            <a:ext cx="762000" cy="762000"/>
          </a:xfrm>
          <a:custGeom>
            <a:avLst/>
            <a:gdLst>
              <a:gd name="connisteX0" fmla="*/ 0 w 762000"/>
              <a:gd name="connsiteY0" fmla="*/ 203200 h 762000"/>
              <a:gd name="connisteX1" fmla="*/ 203200 w 762000"/>
              <a:gd name="connsiteY1" fmla="*/ 0 h 762000"/>
              <a:gd name="connisteX2" fmla="*/ 558800 w 762000"/>
              <a:gd name="connsiteY2" fmla="*/ 0 h 762000"/>
              <a:gd name="connisteX3" fmla="*/ 762000 w 762000"/>
              <a:gd name="connsiteY3" fmla="*/ 203200 h 762000"/>
              <a:gd name="connisteX4" fmla="*/ 762000 w 762000"/>
              <a:gd name="connsiteY4" fmla="*/ 558800 h 762000"/>
              <a:gd name="connisteX5" fmla="*/ 558800 w 762000"/>
              <a:gd name="connsiteY5" fmla="*/ 762000 h 762000"/>
              <a:gd name="connisteX6" fmla="*/ 203200 w 762000"/>
              <a:gd name="connsiteY6" fmla="*/ 762000 h 762000"/>
              <a:gd name="connisteX7" fmla="*/ 0 w 762000"/>
              <a:gd name="connsiteY7" fmla="*/ 558800 h 762000"/>
              <a:gd name="connisteX8" fmla="*/ 0 w 762000"/>
              <a:gd name="connsiteY8" fmla="*/ 203200 h 76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762000" h="762000">
                <a:moveTo>
                  <a:pt x="0" y="203200"/>
                </a:moveTo>
                <a:cubicBezTo>
                  <a:pt x="0" y="90976"/>
                  <a:pt x="90976" y="0"/>
                  <a:pt x="203200" y="0"/>
                </a:cubicBezTo>
                <a:lnTo>
                  <a:pt x="558800" y="0"/>
                </a:lnTo>
                <a:cubicBezTo>
                  <a:pt x="671024" y="0"/>
                  <a:pt x="762000" y="90976"/>
                  <a:pt x="762000" y="203200"/>
                </a:cubicBezTo>
                <a:lnTo>
                  <a:pt x="762000" y="558800"/>
                </a:lnTo>
                <a:cubicBezTo>
                  <a:pt x="762000" y="671024"/>
                  <a:pt x="671024" y="762000"/>
                  <a:pt x="558800" y="762000"/>
                </a:cubicBezTo>
                <a:lnTo>
                  <a:pt x="203200" y="762000"/>
                </a:lnTo>
                <a:cubicBezTo>
                  <a:pt x="90976" y="762000"/>
                  <a:pt x="0" y="671024"/>
                  <a:pt x="0" y="558800"/>
                </a:cubicBezTo>
                <a:lnTo>
                  <a:pt x="0" y="203200"/>
                </a:lnTo>
                <a:close/>
              </a:path>
            </a:pathLst>
          </a:custGeom>
          <a:solidFill>
            <a:schemeClr val="accent1"/>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marL="0" indent="0">
              <a:buNone/>
              <a:defRPr/>
            </a:lvl5pPr>
          </a:lstStyle>
          <a:p>
            <a:pPr lvl="4"/>
            <a:r>
              <a:rPr lang="zh-CN" altLang="en-US"/>
              <a:t> </a:t>
            </a:r>
          </a:p>
        </p:txBody>
      </p:sp>
      <p:sp>
        <p:nvSpPr>
          <p:cNvPr id="17" name="Text Placeholder 16"/>
          <p:cNvSpPr>
            <a:spLocks noGrp="1"/>
          </p:cNvSpPr>
          <p:nvPr>
            <p:ph type="body" idx="16391" hasCustomPrompt="1"/>
            <p:custDataLst>
              <p:tags r:id="rId10"/>
            </p:custDataLst>
          </p:nvPr>
        </p:nvSpPr>
        <p:spPr>
          <a:xfrm>
            <a:off x="781050" y="4394200"/>
            <a:ext cx="419100" cy="355600"/>
          </a:xfrm>
          <a:noFill/>
        </p:spPr>
        <p:txBody>
          <a:bodyPr wrap="none" lIns="0" tIns="0" rIns="0" bIns="0" anchor="ctr">
            <a:noAutofit/>
          </a:bodyPr>
          <a:lstStyle>
            <a:lvl1pPr marL="0" indent="0" algn="ctr">
              <a:lnSpc>
                <a:spcPct val="109000"/>
              </a:lnSpc>
              <a:buNone/>
              <a:defRPr sz="2800" b="0" spc="0">
                <a:solidFill>
                  <a:srgbClr val="FFFFFF"/>
                </a:solidFill>
              </a:defRPr>
            </a:lvl1pPr>
            <a:lvl5pPr marL="0" indent="0" algn="ctr">
              <a:lnSpc>
                <a:spcPct val="109000"/>
              </a:lnSpc>
              <a:spcBef>
                <a:spcPct val="0"/>
              </a:spcBef>
              <a:spcAft>
                <a:spcPct val="0"/>
              </a:spcAft>
              <a:buNone/>
              <a:defRPr/>
            </a:lvl5pPr>
          </a:lstStyle>
          <a:p>
            <a:pPr lvl="0"/>
            <a:r>
              <a:rPr lang="zh-CN" altLang="en-US"/>
              <a:t>02</a:t>
            </a:r>
          </a:p>
        </p:txBody>
      </p:sp>
      <p:sp>
        <p:nvSpPr>
          <p:cNvPr id="18" name="Text Placeholder 17"/>
          <p:cNvSpPr>
            <a:spLocks noGrp="1"/>
          </p:cNvSpPr>
          <p:nvPr>
            <p:ph type="body" idx="16389" hasCustomPrompt="1"/>
            <p:custDataLst>
              <p:tags r:id="rId11"/>
            </p:custDataLst>
          </p:nvPr>
        </p:nvSpPr>
        <p:spPr>
          <a:xfrm>
            <a:off x="1574800" y="4191000"/>
            <a:ext cx="10007600" cy="406400"/>
          </a:xfrm>
          <a:noFill/>
        </p:spPr>
        <p:txBody>
          <a:bodyPr lIns="0" tIns="0" rIns="0" bIns="0" anchor="t">
            <a:normAutofit/>
          </a:bodyPr>
          <a:lstStyle>
            <a:lvl1pPr marL="0" indent="0" algn="l">
              <a:lnSpc>
                <a:spcPct val="111000"/>
              </a:lnSpc>
              <a:buNone/>
              <a:defRPr sz="2400" b="0" spc="0">
                <a:solidFill>
                  <a:schemeClr val="tx1"/>
                </a:solidFill>
              </a:defRPr>
            </a:lvl1pPr>
            <a:lvl5pPr marL="0" indent="0" algn="l">
              <a:lnSpc>
                <a:spcPct val="111000"/>
              </a:lnSpc>
              <a:spcBef>
                <a:spcPct val="0"/>
              </a:spcBef>
              <a:spcAft>
                <a:spcPct val="0"/>
              </a:spcAft>
              <a:buNone/>
              <a:defRPr/>
            </a:lvl5pPr>
          </a:lstStyle>
          <a:p>
            <a:pPr lvl="0"/>
            <a:r>
              <a:rPr lang="zh-CN" altLang="en-US"/>
              <a:t>Your item title here</a:t>
            </a:r>
          </a:p>
        </p:txBody>
      </p:sp>
      <p:sp>
        <p:nvSpPr>
          <p:cNvPr id="19" name="Text Placeholder 18"/>
          <p:cNvSpPr>
            <a:spLocks noGrp="1"/>
          </p:cNvSpPr>
          <p:nvPr>
            <p:ph type="body" idx="16390" hasCustomPrompt="1"/>
            <p:custDataLst>
              <p:tags r:id="rId12"/>
            </p:custDataLst>
          </p:nvPr>
        </p:nvSpPr>
        <p:spPr>
          <a:xfrm>
            <a:off x="1574800" y="4648200"/>
            <a:ext cx="10007600" cy="914400"/>
          </a:xfrm>
          <a:noFill/>
        </p:spPr>
        <p:txBody>
          <a:bodyPr lIns="0" tIns="0" rIns="0" bIns="0" anchor="t">
            <a:normAutofit/>
          </a:bodyPr>
          <a:lstStyle>
            <a:lvl1pPr marL="0" indent="0" algn="l">
              <a:lnSpc>
                <a:spcPct val="125000"/>
              </a:lnSpc>
              <a:buNone/>
              <a:defRPr sz="1600" b="0" spc="0">
                <a:solidFill>
                  <a:schemeClr val="tx1"/>
                </a:solidFill>
              </a:defRPr>
            </a:lvl1pPr>
            <a:lvl5pPr marL="0" indent="0" algn="l">
              <a:lnSpc>
                <a:spcPct val="125000"/>
              </a:lnSpc>
              <a:spcBef>
                <a:spcPct val="0"/>
              </a:spcBef>
              <a:spcAft>
                <a:spcPct val="0"/>
              </a:spcAft>
              <a:buNone/>
              <a:defRPr/>
            </a:lvl5pPr>
          </a:lstStyle>
          <a:p>
            <a:pPr lvl="0"/>
            <a:r>
              <a:rPr lang="zh-CN" altLang="en-US"/>
              <a:t>Enter title text here</a:t>
            </a:r>
          </a:p>
        </p:txBody>
      </p:sp>
    </p:spTree>
  </p:cSld>
  <p:clrMapOvr>
    <a:overrideClrMapping bg1="lt1" tx1="dk1" bg2="lt2" tx2="dk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_Slide-3_19">
    <p:bg>
      <p:bgRef idx="1001">
        <a:schemeClr val="bg1"/>
      </p:bgRef>
    </p:bg>
    <p:spTree>
      <p:nvGrpSpPr>
        <p:cNvPr id="1" name=""/>
        <p:cNvGrpSpPr/>
        <p:nvPr/>
      </p:nvGrpSpPr>
      <p:grpSpPr>
        <a:xfrm>
          <a:off x="0" y="0"/>
          <a:ext cx="0" cy="0"/>
          <a:chOff x="0" y="0"/>
          <a:chExt cx="0" cy="0"/>
        </a:xfrm>
      </p:grpSpPr>
      <p:sp>
        <p:nvSpPr>
          <p:cNvPr id="8" name="日期占位符 3"/>
          <p:cNvSpPr>
            <a:spLocks noGrp="1"/>
          </p:cNvSpPr>
          <p:nvPr>
            <p:ph type="dt" sz="half" idx="10"/>
            <p:custDataLst>
              <p:tags r:id="rId1"/>
            </p:custDataLst>
          </p:nvPr>
        </p:nvSpPr>
        <p:spPr/>
        <p:txBody>
          <a:bodyPr/>
          <a:lstStyle/>
          <a:p>
            <a:fld id="{760FBDFE-C587-4B4C-A407-44438C67B59E}" type="datetimeFigureOut">
              <a:rPr lang="zh-CN" altLang="en-US" smtClean="0"/>
              <a:t>2026/8/16</a:t>
            </a:fld>
            <a:endParaRPr lang="zh-CN" altLang="en-US"/>
          </a:p>
        </p:txBody>
      </p:sp>
      <p:sp>
        <p:nvSpPr>
          <p:cNvPr id="9" name="页脚占位符 4"/>
          <p:cNvSpPr>
            <a:spLocks noGrp="1"/>
          </p:cNvSpPr>
          <p:nvPr>
            <p:ph type="ftr" sz="quarter" idx="11"/>
            <p:custDataLst>
              <p:tags r:id="rId2"/>
            </p:custDataLst>
          </p:nvPr>
        </p:nvSpPr>
        <p:spPr/>
        <p:txBody>
          <a:bodyPr/>
          <a:lstStyle/>
          <a:p>
            <a:endParaRPr lang="zh-CN" altLang="en-US"/>
          </a:p>
        </p:txBody>
      </p:sp>
      <p:sp>
        <p:nvSpPr>
          <p:cNvPr id="10" name="灯片编号占位符 5"/>
          <p:cNvSpPr>
            <a:spLocks noGrp="1"/>
          </p:cNvSpPr>
          <p:nvPr>
            <p:ph type="sldNum" sz="quarter" idx="12"/>
            <p:custDataLst>
              <p:tags r:id="rId3"/>
            </p:custDataLst>
          </p:nvPr>
        </p:nvSpPr>
        <p:spPr/>
        <p:txBody>
          <a:bodyPr/>
          <a:lstStyle/>
          <a:p>
            <a:fld id="{49AE70B2-8BF9-45C0-BB95-33D1B9D3A854}" type="slidenum">
              <a:rPr lang="zh-CN" altLang="en-US" smtClean="0"/>
              <a:t>‹Nº›</a:t>
            </a:fld>
            <a:endParaRPr lang="zh-CN" altLang="en-US"/>
          </a:p>
        </p:txBody>
      </p:sp>
      <p:sp>
        <p:nvSpPr>
          <p:cNvPr id="11" name="Title 10"/>
          <p:cNvSpPr>
            <a:spLocks noGrp="1"/>
          </p:cNvSpPr>
          <p:nvPr>
            <p:ph type="ctrTitle" idx="16385" hasCustomPrompt="1"/>
            <p:custDataLst>
              <p:tags r:id="rId4"/>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pPr lvl="0"/>
            <a:r>
              <a:rPr lang="zh-CN" altLang="en-US"/>
              <a:t>Your slide title here</a:t>
            </a:r>
          </a:p>
        </p:txBody>
      </p:sp>
      <p:sp>
        <p:nvSpPr>
          <p:cNvPr id="12" name="装饰  1"/>
          <p:cNvSpPr>
            <a:spLocks noGrp="1"/>
          </p:cNvSpPr>
          <p:nvPr>
            <p:ph type="body" idx="16393" hasCustomPrompt="1"/>
            <p:custDataLst>
              <p:tags r:id="rId5"/>
            </p:custDataLst>
          </p:nvPr>
        </p:nvSpPr>
        <p:spPr>
          <a:xfrm>
            <a:off x="609600" y="1701800"/>
            <a:ext cx="914400" cy="914400"/>
          </a:xfrm>
          <a:custGeom>
            <a:avLst/>
            <a:gdLst>
              <a:gd name="connisteX0" fmla="*/ 0 w 914400"/>
              <a:gd name="connsiteY0" fmla="*/ 457200 h 914400"/>
              <a:gd name="connisteX1" fmla="*/ 457200 w 914400"/>
              <a:gd name="connsiteY1" fmla="*/ 0 h 914400"/>
              <a:gd name="connisteX2" fmla="*/ 457200 w 914400"/>
              <a:gd name="connsiteY2" fmla="*/ 0 h 914400"/>
              <a:gd name="connisteX3" fmla="*/ 914400 w 914400"/>
              <a:gd name="connsiteY3" fmla="*/ 457200 h 914400"/>
              <a:gd name="connisteX4" fmla="*/ 914400 w 914400"/>
              <a:gd name="connsiteY4" fmla="*/ 457200 h 914400"/>
              <a:gd name="connisteX5" fmla="*/ 457200 w 914400"/>
              <a:gd name="connsiteY5" fmla="*/ 914400 h 914400"/>
              <a:gd name="connisteX6" fmla="*/ 457200 w 914400"/>
              <a:gd name="connsiteY6" fmla="*/ 914400 h 914400"/>
              <a:gd name="connisteX7" fmla="*/ 0 w 914400"/>
              <a:gd name="connsiteY7" fmla="*/ 457200 h 914400"/>
              <a:gd name="connisteX8" fmla="*/ 0 w 914400"/>
              <a:gd name="connsiteY8" fmla="*/ 457200 h 914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914400" h="914400">
                <a:moveTo>
                  <a:pt x="0" y="457200"/>
                </a:moveTo>
                <a:cubicBezTo>
                  <a:pt x="0" y="204695"/>
                  <a:pt x="204695" y="0"/>
                  <a:pt x="457200" y="0"/>
                </a:cubicBezTo>
                <a:lnTo>
                  <a:pt x="457200" y="0"/>
                </a:lnTo>
                <a:cubicBezTo>
                  <a:pt x="709705" y="0"/>
                  <a:pt x="914400" y="204695"/>
                  <a:pt x="914400" y="457200"/>
                </a:cubicBezTo>
                <a:lnTo>
                  <a:pt x="914400" y="457200"/>
                </a:lnTo>
                <a:cubicBezTo>
                  <a:pt x="914400" y="709705"/>
                  <a:pt x="709705" y="914400"/>
                  <a:pt x="457200" y="914400"/>
                </a:cubicBezTo>
                <a:lnTo>
                  <a:pt x="457200" y="914400"/>
                </a:lnTo>
                <a:cubicBezTo>
                  <a:pt x="204695" y="914400"/>
                  <a:pt x="0" y="709705"/>
                  <a:pt x="0" y="457200"/>
                </a:cubicBezTo>
                <a:lnTo>
                  <a:pt x="0" y="457200"/>
                </a:lnTo>
                <a:close/>
              </a:path>
            </a:pathLst>
          </a:custGeom>
          <a:solidFill>
            <a:schemeClr val="accent1"/>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marL="0" indent="0">
              <a:buNone/>
              <a:defRPr/>
            </a:lvl5pPr>
          </a:lstStyle>
          <a:p>
            <a:pPr lvl="4"/>
            <a:r>
              <a:rPr lang="zh-CN" altLang="en-US"/>
              <a:t> </a:t>
            </a:r>
          </a:p>
        </p:txBody>
      </p:sp>
      <p:sp>
        <p:nvSpPr>
          <p:cNvPr id="13" name="Picture Placeholder 12"/>
          <p:cNvSpPr>
            <a:spLocks noGrp="1"/>
          </p:cNvSpPr>
          <p:nvPr>
            <p:ph type="pic" idx="16392" hasCustomPrompt="1"/>
            <p:custDataLst>
              <p:tags r:id="rId6"/>
            </p:custDataLst>
          </p:nvPr>
        </p:nvSpPr>
        <p:spPr>
          <a:xfrm>
            <a:off x="822960" y="1915160"/>
            <a:ext cx="487680" cy="487680"/>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zh-CN" altLang="en-US"/>
              <a:t> </a:t>
            </a:r>
          </a:p>
        </p:txBody>
      </p:sp>
      <p:sp>
        <p:nvSpPr>
          <p:cNvPr id="14" name="Text Placeholder 13"/>
          <p:cNvSpPr>
            <a:spLocks noGrp="1"/>
          </p:cNvSpPr>
          <p:nvPr>
            <p:ph type="body" idx="16386" hasCustomPrompt="1"/>
            <p:custDataLst>
              <p:tags r:id="rId7"/>
            </p:custDataLst>
          </p:nvPr>
        </p:nvSpPr>
        <p:spPr>
          <a:xfrm>
            <a:off x="1778000" y="1600200"/>
            <a:ext cx="9804400" cy="406400"/>
          </a:xfrm>
          <a:noFill/>
        </p:spPr>
        <p:txBody>
          <a:bodyPr lIns="0" tIns="0" rIns="0" bIns="0" anchor="t">
            <a:normAutofit/>
          </a:bodyPr>
          <a:lstStyle>
            <a:lvl1pPr marL="0" indent="0" algn="l">
              <a:lnSpc>
                <a:spcPct val="111000"/>
              </a:lnSpc>
              <a:buNone/>
              <a:defRPr sz="2400" b="0" spc="0">
                <a:solidFill>
                  <a:schemeClr val="tx1"/>
                </a:solidFill>
              </a:defRPr>
            </a:lvl1pPr>
            <a:lvl5pPr marL="0" indent="0" algn="l">
              <a:lnSpc>
                <a:spcPct val="111000"/>
              </a:lnSpc>
              <a:spcBef>
                <a:spcPct val="0"/>
              </a:spcBef>
              <a:spcAft>
                <a:spcPct val="0"/>
              </a:spcAft>
              <a:buNone/>
              <a:defRPr/>
            </a:lvl5pPr>
          </a:lstStyle>
          <a:p>
            <a:pPr lvl="0"/>
            <a:r>
              <a:rPr lang="zh-CN" altLang="en-US"/>
              <a:t>Your item title here</a:t>
            </a:r>
          </a:p>
        </p:txBody>
      </p:sp>
      <p:sp>
        <p:nvSpPr>
          <p:cNvPr id="15" name="Text Placeholder 14"/>
          <p:cNvSpPr>
            <a:spLocks noGrp="1"/>
          </p:cNvSpPr>
          <p:nvPr>
            <p:ph type="body" idx="16387" hasCustomPrompt="1"/>
            <p:custDataLst>
              <p:tags r:id="rId8"/>
            </p:custDataLst>
          </p:nvPr>
        </p:nvSpPr>
        <p:spPr>
          <a:xfrm>
            <a:off x="1778000" y="2108200"/>
            <a:ext cx="9804400" cy="609600"/>
          </a:xfrm>
          <a:noFill/>
        </p:spPr>
        <p:txBody>
          <a:bodyPr lIns="0" tIns="0" rIns="0" bIns="0" anchor="t">
            <a:normAutofit/>
          </a:bodyPr>
          <a:lstStyle>
            <a:lvl1pPr marL="0" indent="0" algn="l">
              <a:lnSpc>
                <a:spcPct val="125000"/>
              </a:lnSpc>
              <a:buNone/>
              <a:defRPr sz="1600" b="0" spc="0">
                <a:solidFill>
                  <a:schemeClr val="tx1"/>
                </a:solidFill>
              </a:defRPr>
            </a:lvl1pPr>
            <a:lvl5pPr marL="0" indent="0" algn="l">
              <a:lnSpc>
                <a:spcPct val="125000"/>
              </a:lnSpc>
              <a:spcBef>
                <a:spcPct val="0"/>
              </a:spcBef>
              <a:spcAft>
                <a:spcPct val="0"/>
              </a:spcAft>
              <a:buNone/>
              <a:defRPr/>
            </a:lvl5pPr>
          </a:lstStyle>
          <a:p>
            <a:pPr lvl="0"/>
            <a:r>
              <a:rPr lang="zh-CN" altLang="en-US"/>
              <a:t>Enter title text here</a:t>
            </a:r>
          </a:p>
        </p:txBody>
      </p:sp>
      <p:sp>
        <p:nvSpPr>
          <p:cNvPr id="16" name="装饰  5"/>
          <p:cNvSpPr>
            <a:spLocks noGrp="1"/>
          </p:cNvSpPr>
          <p:nvPr>
            <p:ph type="body" idx="16395" hasCustomPrompt="1"/>
            <p:custDataLst>
              <p:tags r:id="rId9"/>
            </p:custDataLst>
          </p:nvPr>
        </p:nvSpPr>
        <p:spPr>
          <a:xfrm>
            <a:off x="609600" y="3429000"/>
            <a:ext cx="914400" cy="914400"/>
          </a:xfrm>
          <a:custGeom>
            <a:avLst/>
            <a:gdLst>
              <a:gd name="connisteX0" fmla="*/ 0 w 914400"/>
              <a:gd name="connsiteY0" fmla="*/ 457200 h 914400"/>
              <a:gd name="connisteX1" fmla="*/ 457200 w 914400"/>
              <a:gd name="connsiteY1" fmla="*/ 0 h 914400"/>
              <a:gd name="connisteX2" fmla="*/ 457200 w 914400"/>
              <a:gd name="connsiteY2" fmla="*/ 0 h 914400"/>
              <a:gd name="connisteX3" fmla="*/ 914400 w 914400"/>
              <a:gd name="connsiteY3" fmla="*/ 457200 h 914400"/>
              <a:gd name="connisteX4" fmla="*/ 914400 w 914400"/>
              <a:gd name="connsiteY4" fmla="*/ 457200 h 914400"/>
              <a:gd name="connisteX5" fmla="*/ 457200 w 914400"/>
              <a:gd name="connsiteY5" fmla="*/ 914400 h 914400"/>
              <a:gd name="connisteX6" fmla="*/ 457200 w 914400"/>
              <a:gd name="connsiteY6" fmla="*/ 914400 h 914400"/>
              <a:gd name="connisteX7" fmla="*/ 0 w 914400"/>
              <a:gd name="connsiteY7" fmla="*/ 457200 h 914400"/>
              <a:gd name="connisteX8" fmla="*/ 0 w 914400"/>
              <a:gd name="connsiteY8" fmla="*/ 457200 h 914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914400" h="914400">
                <a:moveTo>
                  <a:pt x="0" y="457200"/>
                </a:moveTo>
                <a:cubicBezTo>
                  <a:pt x="0" y="204695"/>
                  <a:pt x="204695" y="0"/>
                  <a:pt x="457200" y="0"/>
                </a:cubicBezTo>
                <a:lnTo>
                  <a:pt x="457200" y="0"/>
                </a:lnTo>
                <a:cubicBezTo>
                  <a:pt x="709705" y="0"/>
                  <a:pt x="914400" y="204695"/>
                  <a:pt x="914400" y="457200"/>
                </a:cubicBezTo>
                <a:lnTo>
                  <a:pt x="914400" y="457200"/>
                </a:lnTo>
                <a:cubicBezTo>
                  <a:pt x="914400" y="709705"/>
                  <a:pt x="709705" y="914400"/>
                  <a:pt x="457200" y="914400"/>
                </a:cubicBezTo>
                <a:lnTo>
                  <a:pt x="457200" y="914400"/>
                </a:lnTo>
                <a:cubicBezTo>
                  <a:pt x="204695" y="914400"/>
                  <a:pt x="0" y="709705"/>
                  <a:pt x="0" y="457200"/>
                </a:cubicBezTo>
                <a:lnTo>
                  <a:pt x="0" y="457200"/>
                </a:lnTo>
                <a:close/>
              </a:path>
            </a:pathLst>
          </a:custGeom>
          <a:solidFill>
            <a:schemeClr val="accent1"/>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marL="0" indent="0">
              <a:buNone/>
              <a:defRPr/>
            </a:lvl5pPr>
          </a:lstStyle>
          <a:p>
            <a:pPr lvl="4"/>
            <a:r>
              <a:rPr lang="zh-CN" altLang="en-US"/>
              <a:t> </a:t>
            </a:r>
          </a:p>
        </p:txBody>
      </p:sp>
      <p:sp>
        <p:nvSpPr>
          <p:cNvPr id="17" name="Picture Placeholder 16"/>
          <p:cNvSpPr>
            <a:spLocks noGrp="1"/>
          </p:cNvSpPr>
          <p:nvPr>
            <p:ph type="pic" idx="16394" hasCustomPrompt="1"/>
            <p:custDataLst>
              <p:tags r:id="rId10"/>
            </p:custDataLst>
          </p:nvPr>
        </p:nvSpPr>
        <p:spPr>
          <a:xfrm>
            <a:off x="822960" y="3642360"/>
            <a:ext cx="487680" cy="487680"/>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zh-CN" altLang="en-US"/>
              <a:t> </a:t>
            </a:r>
          </a:p>
        </p:txBody>
      </p:sp>
      <p:sp>
        <p:nvSpPr>
          <p:cNvPr id="18" name="Text Placeholder 17"/>
          <p:cNvSpPr>
            <a:spLocks noGrp="1"/>
          </p:cNvSpPr>
          <p:nvPr>
            <p:ph type="body" idx="16388" hasCustomPrompt="1"/>
            <p:custDataLst>
              <p:tags r:id="rId11"/>
            </p:custDataLst>
          </p:nvPr>
        </p:nvSpPr>
        <p:spPr>
          <a:xfrm>
            <a:off x="1778000" y="3327400"/>
            <a:ext cx="9804400" cy="406400"/>
          </a:xfrm>
          <a:noFill/>
        </p:spPr>
        <p:txBody>
          <a:bodyPr lIns="0" tIns="0" rIns="0" bIns="0" anchor="t">
            <a:normAutofit/>
          </a:bodyPr>
          <a:lstStyle>
            <a:lvl1pPr marL="0" indent="0" algn="l">
              <a:lnSpc>
                <a:spcPct val="111000"/>
              </a:lnSpc>
              <a:buNone/>
              <a:defRPr sz="2400" b="0" spc="0">
                <a:solidFill>
                  <a:schemeClr val="tx1"/>
                </a:solidFill>
              </a:defRPr>
            </a:lvl1pPr>
            <a:lvl5pPr marL="0" indent="0" algn="l">
              <a:lnSpc>
                <a:spcPct val="111000"/>
              </a:lnSpc>
              <a:spcBef>
                <a:spcPct val="0"/>
              </a:spcBef>
              <a:spcAft>
                <a:spcPct val="0"/>
              </a:spcAft>
              <a:buNone/>
              <a:defRPr/>
            </a:lvl5pPr>
          </a:lstStyle>
          <a:p>
            <a:pPr lvl="0"/>
            <a:r>
              <a:rPr lang="zh-CN" altLang="en-US"/>
              <a:t>Your item title here</a:t>
            </a:r>
          </a:p>
        </p:txBody>
      </p:sp>
      <p:sp>
        <p:nvSpPr>
          <p:cNvPr id="19" name="Text Placeholder 18"/>
          <p:cNvSpPr>
            <a:spLocks noGrp="1"/>
          </p:cNvSpPr>
          <p:nvPr>
            <p:ph type="body" idx="16389" hasCustomPrompt="1"/>
            <p:custDataLst>
              <p:tags r:id="rId12"/>
            </p:custDataLst>
          </p:nvPr>
        </p:nvSpPr>
        <p:spPr>
          <a:xfrm>
            <a:off x="1778000" y="3835400"/>
            <a:ext cx="9804400" cy="609600"/>
          </a:xfrm>
          <a:noFill/>
        </p:spPr>
        <p:txBody>
          <a:bodyPr lIns="0" tIns="0" rIns="0" bIns="0" anchor="t">
            <a:normAutofit/>
          </a:bodyPr>
          <a:lstStyle>
            <a:lvl1pPr marL="0" indent="0" algn="l">
              <a:lnSpc>
                <a:spcPct val="125000"/>
              </a:lnSpc>
              <a:buNone/>
              <a:defRPr sz="1600" b="0" spc="0">
                <a:solidFill>
                  <a:schemeClr val="tx1"/>
                </a:solidFill>
              </a:defRPr>
            </a:lvl1pPr>
            <a:lvl5pPr marL="0" indent="0" algn="l">
              <a:lnSpc>
                <a:spcPct val="125000"/>
              </a:lnSpc>
              <a:spcBef>
                <a:spcPct val="0"/>
              </a:spcBef>
              <a:spcAft>
                <a:spcPct val="0"/>
              </a:spcAft>
              <a:buNone/>
              <a:defRPr/>
            </a:lvl5pPr>
          </a:lstStyle>
          <a:p>
            <a:pPr lvl="0"/>
            <a:r>
              <a:rPr lang="zh-CN" altLang="en-US"/>
              <a:t>Enter title text here</a:t>
            </a:r>
          </a:p>
        </p:txBody>
      </p:sp>
      <p:sp>
        <p:nvSpPr>
          <p:cNvPr id="20" name="装饰  9"/>
          <p:cNvSpPr>
            <a:spLocks noGrp="1"/>
          </p:cNvSpPr>
          <p:nvPr>
            <p:ph type="body" idx="16397" hasCustomPrompt="1"/>
            <p:custDataLst>
              <p:tags r:id="rId13"/>
            </p:custDataLst>
          </p:nvPr>
        </p:nvSpPr>
        <p:spPr>
          <a:xfrm>
            <a:off x="609600" y="5156200"/>
            <a:ext cx="914400" cy="914400"/>
          </a:xfrm>
          <a:custGeom>
            <a:avLst/>
            <a:gdLst>
              <a:gd name="connisteX0" fmla="*/ 0 w 914400"/>
              <a:gd name="connsiteY0" fmla="*/ 457200 h 914400"/>
              <a:gd name="connisteX1" fmla="*/ 457200 w 914400"/>
              <a:gd name="connsiteY1" fmla="*/ 0 h 914400"/>
              <a:gd name="connisteX2" fmla="*/ 457200 w 914400"/>
              <a:gd name="connsiteY2" fmla="*/ 0 h 914400"/>
              <a:gd name="connisteX3" fmla="*/ 914400 w 914400"/>
              <a:gd name="connsiteY3" fmla="*/ 457200 h 914400"/>
              <a:gd name="connisteX4" fmla="*/ 914400 w 914400"/>
              <a:gd name="connsiteY4" fmla="*/ 457200 h 914400"/>
              <a:gd name="connisteX5" fmla="*/ 457200 w 914400"/>
              <a:gd name="connsiteY5" fmla="*/ 914400 h 914400"/>
              <a:gd name="connisteX6" fmla="*/ 457200 w 914400"/>
              <a:gd name="connsiteY6" fmla="*/ 914400 h 914400"/>
              <a:gd name="connisteX7" fmla="*/ 0 w 914400"/>
              <a:gd name="connsiteY7" fmla="*/ 457200 h 914400"/>
              <a:gd name="connisteX8" fmla="*/ 0 w 914400"/>
              <a:gd name="connsiteY8" fmla="*/ 457200 h 914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914400" h="914400">
                <a:moveTo>
                  <a:pt x="0" y="457200"/>
                </a:moveTo>
                <a:cubicBezTo>
                  <a:pt x="0" y="204695"/>
                  <a:pt x="204695" y="0"/>
                  <a:pt x="457200" y="0"/>
                </a:cubicBezTo>
                <a:lnTo>
                  <a:pt x="457200" y="0"/>
                </a:lnTo>
                <a:cubicBezTo>
                  <a:pt x="709705" y="0"/>
                  <a:pt x="914400" y="204695"/>
                  <a:pt x="914400" y="457200"/>
                </a:cubicBezTo>
                <a:lnTo>
                  <a:pt x="914400" y="457200"/>
                </a:lnTo>
                <a:cubicBezTo>
                  <a:pt x="914400" y="709705"/>
                  <a:pt x="709705" y="914400"/>
                  <a:pt x="457200" y="914400"/>
                </a:cubicBezTo>
                <a:lnTo>
                  <a:pt x="457200" y="914400"/>
                </a:lnTo>
                <a:cubicBezTo>
                  <a:pt x="204695" y="914400"/>
                  <a:pt x="0" y="709705"/>
                  <a:pt x="0" y="457200"/>
                </a:cubicBezTo>
                <a:lnTo>
                  <a:pt x="0" y="457200"/>
                </a:lnTo>
                <a:close/>
              </a:path>
            </a:pathLst>
          </a:custGeom>
          <a:solidFill>
            <a:schemeClr val="accent1"/>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marL="0" indent="0">
              <a:buNone/>
              <a:defRPr/>
            </a:lvl5pPr>
          </a:lstStyle>
          <a:p>
            <a:pPr lvl="4"/>
            <a:r>
              <a:rPr lang="zh-CN" altLang="en-US"/>
              <a:t> </a:t>
            </a:r>
          </a:p>
        </p:txBody>
      </p:sp>
      <p:sp>
        <p:nvSpPr>
          <p:cNvPr id="21" name="Picture Placeholder 20"/>
          <p:cNvSpPr>
            <a:spLocks noGrp="1"/>
          </p:cNvSpPr>
          <p:nvPr>
            <p:ph type="pic" idx="16396" hasCustomPrompt="1"/>
            <p:custDataLst>
              <p:tags r:id="rId14"/>
            </p:custDataLst>
          </p:nvPr>
        </p:nvSpPr>
        <p:spPr>
          <a:xfrm>
            <a:off x="822960" y="5369560"/>
            <a:ext cx="487680" cy="487680"/>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zh-CN" altLang="en-US"/>
              <a:t> </a:t>
            </a:r>
          </a:p>
        </p:txBody>
      </p:sp>
      <p:sp>
        <p:nvSpPr>
          <p:cNvPr id="22" name="Text Placeholder 21"/>
          <p:cNvSpPr>
            <a:spLocks noGrp="1"/>
          </p:cNvSpPr>
          <p:nvPr>
            <p:ph type="body" idx="16390" hasCustomPrompt="1"/>
            <p:custDataLst>
              <p:tags r:id="rId15"/>
            </p:custDataLst>
          </p:nvPr>
        </p:nvSpPr>
        <p:spPr>
          <a:xfrm>
            <a:off x="1778000" y="5054600"/>
            <a:ext cx="9804400" cy="406400"/>
          </a:xfrm>
          <a:noFill/>
        </p:spPr>
        <p:txBody>
          <a:bodyPr lIns="0" tIns="0" rIns="0" bIns="0" anchor="t">
            <a:normAutofit/>
          </a:bodyPr>
          <a:lstStyle>
            <a:lvl1pPr marL="0" indent="0" algn="l">
              <a:lnSpc>
                <a:spcPct val="111000"/>
              </a:lnSpc>
              <a:buNone/>
              <a:defRPr sz="2400" b="0" spc="0">
                <a:solidFill>
                  <a:schemeClr val="tx1"/>
                </a:solidFill>
              </a:defRPr>
            </a:lvl1pPr>
            <a:lvl5pPr marL="0" indent="0" algn="l">
              <a:lnSpc>
                <a:spcPct val="111000"/>
              </a:lnSpc>
              <a:spcBef>
                <a:spcPct val="0"/>
              </a:spcBef>
              <a:spcAft>
                <a:spcPct val="0"/>
              </a:spcAft>
              <a:buNone/>
              <a:defRPr/>
            </a:lvl5pPr>
          </a:lstStyle>
          <a:p>
            <a:pPr lvl="0"/>
            <a:r>
              <a:rPr lang="zh-CN" altLang="en-US"/>
              <a:t>Your item title here</a:t>
            </a:r>
          </a:p>
        </p:txBody>
      </p:sp>
      <p:sp>
        <p:nvSpPr>
          <p:cNvPr id="23" name="Text Placeholder 22"/>
          <p:cNvSpPr>
            <a:spLocks noGrp="1"/>
          </p:cNvSpPr>
          <p:nvPr>
            <p:ph type="body" idx="16391" hasCustomPrompt="1"/>
            <p:custDataLst>
              <p:tags r:id="rId16"/>
            </p:custDataLst>
          </p:nvPr>
        </p:nvSpPr>
        <p:spPr>
          <a:xfrm>
            <a:off x="1778000" y="5562600"/>
            <a:ext cx="9804400" cy="609600"/>
          </a:xfrm>
          <a:noFill/>
        </p:spPr>
        <p:txBody>
          <a:bodyPr lIns="0" tIns="0" rIns="0" bIns="0" anchor="t">
            <a:normAutofit/>
          </a:bodyPr>
          <a:lstStyle>
            <a:lvl1pPr marL="0" indent="0" algn="l">
              <a:lnSpc>
                <a:spcPct val="125000"/>
              </a:lnSpc>
              <a:buNone/>
              <a:defRPr sz="1600" b="0" spc="0">
                <a:solidFill>
                  <a:schemeClr val="tx1"/>
                </a:solidFill>
              </a:defRPr>
            </a:lvl1pPr>
            <a:lvl5pPr marL="0" indent="0" algn="l">
              <a:lnSpc>
                <a:spcPct val="125000"/>
              </a:lnSpc>
              <a:spcBef>
                <a:spcPct val="0"/>
              </a:spcBef>
              <a:spcAft>
                <a:spcPct val="0"/>
              </a:spcAft>
              <a:buNone/>
              <a:defRPr/>
            </a:lvl5pPr>
          </a:lstStyle>
          <a:p>
            <a:pPr lvl="0"/>
            <a:r>
              <a:rPr lang="zh-CN" altLang="en-US"/>
              <a:t>Enter title text here</a:t>
            </a:r>
          </a:p>
        </p:txBody>
      </p:sp>
    </p:spTree>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t_Slide-26_6">
    <p:bg>
      <p:bgRef idx="1001">
        <a:schemeClr val="bg1"/>
      </p:bgRef>
    </p:bg>
    <p:spTree>
      <p:nvGrpSpPr>
        <p:cNvPr id="1" name=""/>
        <p:cNvGrpSpPr/>
        <p:nvPr/>
      </p:nvGrpSpPr>
      <p:grpSpPr>
        <a:xfrm>
          <a:off x="0" y="0"/>
          <a:ext cx="0" cy="0"/>
          <a:chOff x="0" y="0"/>
          <a:chExt cx="0" cy="0"/>
        </a:xfrm>
      </p:grpSpPr>
      <p:sp>
        <p:nvSpPr>
          <p:cNvPr id="8" name="日期占位符 3"/>
          <p:cNvSpPr>
            <a:spLocks noGrp="1"/>
          </p:cNvSpPr>
          <p:nvPr>
            <p:ph type="dt" sz="half" idx="10"/>
            <p:custDataLst>
              <p:tags r:id="rId1"/>
            </p:custDataLst>
          </p:nvPr>
        </p:nvSpPr>
        <p:spPr/>
        <p:txBody>
          <a:bodyPr/>
          <a:lstStyle/>
          <a:p>
            <a:fld id="{760FBDFE-C587-4B4C-A407-44438C67B59E}" type="datetimeFigureOut">
              <a:rPr lang="zh-CN" altLang="en-US" smtClean="0"/>
              <a:t>2026/8/16</a:t>
            </a:fld>
            <a:endParaRPr lang="zh-CN" altLang="en-US"/>
          </a:p>
        </p:txBody>
      </p:sp>
      <p:sp>
        <p:nvSpPr>
          <p:cNvPr id="9" name="页脚占位符 4"/>
          <p:cNvSpPr>
            <a:spLocks noGrp="1"/>
          </p:cNvSpPr>
          <p:nvPr>
            <p:ph type="ftr" sz="quarter" idx="11"/>
            <p:custDataLst>
              <p:tags r:id="rId2"/>
            </p:custDataLst>
          </p:nvPr>
        </p:nvSpPr>
        <p:spPr/>
        <p:txBody>
          <a:bodyPr/>
          <a:lstStyle/>
          <a:p>
            <a:endParaRPr lang="zh-CN" altLang="en-US"/>
          </a:p>
        </p:txBody>
      </p:sp>
      <p:sp>
        <p:nvSpPr>
          <p:cNvPr id="10" name="灯片编号占位符 5"/>
          <p:cNvSpPr>
            <a:spLocks noGrp="1"/>
          </p:cNvSpPr>
          <p:nvPr>
            <p:ph type="sldNum" sz="quarter" idx="12"/>
            <p:custDataLst>
              <p:tags r:id="rId3"/>
            </p:custDataLst>
          </p:nvPr>
        </p:nvSpPr>
        <p:spPr/>
        <p:txBody>
          <a:bodyPr/>
          <a:lstStyle/>
          <a:p>
            <a:fld id="{49AE70B2-8BF9-45C0-BB95-33D1B9D3A854}" type="slidenum">
              <a:rPr lang="zh-CN" altLang="en-US" smtClean="0"/>
              <a:t>‹Nº›</a:t>
            </a:fld>
            <a:endParaRPr lang="zh-CN" altLang="en-US"/>
          </a:p>
        </p:txBody>
      </p:sp>
      <p:sp>
        <p:nvSpPr>
          <p:cNvPr id="11" name="Title 10"/>
          <p:cNvSpPr>
            <a:spLocks noGrp="1"/>
          </p:cNvSpPr>
          <p:nvPr>
            <p:ph type="ctrTitle" idx="16385" hasCustomPrompt="1"/>
            <p:custDataLst>
              <p:tags r:id="rId4"/>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pPr lvl="0"/>
            <a:r>
              <a:rPr lang="zh-CN" altLang="en-US"/>
              <a:t>Your slide title here</a:t>
            </a:r>
          </a:p>
        </p:txBody>
      </p:sp>
      <p:sp>
        <p:nvSpPr>
          <p:cNvPr id="12" name="装饰  1"/>
          <p:cNvSpPr>
            <a:spLocks noGrp="1"/>
          </p:cNvSpPr>
          <p:nvPr>
            <p:ph type="body" idx="16390" hasCustomPrompt="1"/>
            <p:custDataLst>
              <p:tags r:id="rId5"/>
            </p:custDataLst>
          </p:nvPr>
        </p:nvSpPr>
        <p:spPr>
          <a:xfrm>
            <a:off x="609600" y="3556000"/>
            <a:ext cx="5334000" cy="2692400"/>
          </a:xfrm>
          <a:custGeom>
            <a:avLst/>
            <a:gdLst>
              <a:gd name="connisteX0" fmla="*/ 0 w 5334000"/>
              <a:gd name="connsiteY0" fmla="*/ 0 h 2692400"/>
              <a:gd name="connisteX1" fmla="*/ 5334000 w 5334000"/>
              <a:gd name="connsiteY1" fmla="*/ 0 h 2692400"/>
              <a:gd name="connisteX2" fmla="*/ 5334000 w 5334000"/>
              <a:gd name="connsiteY2" fmla="*/ 2489200 h 2692400"/>
              <a:gd name="connisteX3" fmla="*/ 5130800 w 5334000"/>
              <a:gd name="connsiteY3" fmla="*/ 2692400 h 2692400"/>
              <a:gd name="connisteX4" fmla="*/ 203200 w 5334000"/>
              <a:gd name="connsiteY4" fmla="*/ 2692400 h 2692400"/>
              <a:gd name="connisteX5" fmla="*/ 0 w 5334000"/>
              <a:gd name="connsiteY5" fmla="*/ 2489200 h 2692400"/>
              <a:gd name="connisteX6" fmla="*/ 0 w 5334000"/>
              <a:gd name="connsiteY6" fmla="*/ 0 h 2692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0" t="0" r="0" b="0"/>
            <a:pathLst>
              <a:path w="5334000" h="2692400">
                <a:moveTo>
                  <a:pt x="0" y="0"/>
                </a:moveTo>
                <a:lnTo>
                  <a:pt x="5334000" y="0"/>
                </a:lnTo>
                <a:lnTo>
                  <a:pt x="5334000" y="2489200"/>
                </a:lnTo>
                <a:cubicBezTo>
                  <a:pt x="5334000" y="2601424"/>
                  <a:pt x="5243024" y="2692400"/>
                  <a:pt x="5130800" y="2692400"/>
                </a:cubicBezTo>
                <a:lnTo>
                  <a:pt x="203200" y="2692400"/>
                </a:lnTo>
                <a:cubicBezTo>
                  <a:pt x="90976" y="2692400"/>
                  <a:pt x="0" y="2601424"/>
                  <a:pt x="0" y="2489200"/>
                </a:cubicBezTo>
                <a:lnTo>
                  <a:pt x="0" y="0"/>
                </a:lnTo>
                <a:close/>
              </a:path>
            </a:pathLst>
          </a:custGeom>
          <a:gradFill>
            <a:gsLst>
              <a:gs pos="0">
                <a:schemeClr val="accent1">
                  <a:lumMod val="10000"/>
                  <a:lumOff val="90000"/>
                </a:schemeClr>
              </a:gs>
              <a:gs pos="100000">
                <a:schemeClr val="accent1">
                  <a:lumMod val="10000"/>
                  <a:lumOff val="90000"/>
                </a:schemeClr>
              </a:gs>
            </a:gsLst>
            <a:lin ang="5400000"/>
          </a:gra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marL="0" indent="0">
              <a:buNone/>
              <a:defRPr/>
            </a:lvl5pPr>
          </a:lstStyle>
          <a:p>
            <a:pPr lvl="4"/>
            <a:r>
              <a:rPr lang="zh-CN" altLang="en-US"/>
              <a:t> </a:t>
            </a:r>
          </a:p>
        </p:txBody>
      </p:sp>
      <p:sp>
        <p:nvSpPr>
          <p:cNvPr id="13" name="Picture Placeholder 12"/>
          <p:cNvSpPr>
            <a:spLocks noGrp="1"/>
          </p:cNvSpPr>
          <p:nvPr>
            <p:ph type="pic" idx="16391" hasCustomPrompt="1"/>
            <p:custDataLst>
              <p:tags r:id="rId6"/>
            </p:custDataLst>
          </p:nvPr>
        </p:nvSpPr>
        <p:spPr>
          <a:xfrm>
            <a:off x="609600" y="1524000"/>
            <a:ext cx="5334000" cy="2032000"/>
          </a:xfrm>
          <a:custGeom>
            <a:avLst/>
            <a:gdLst>
              <a:gd name="connisteX0" fmla="*/ 0 w 5334000"/>
              <a:gd name="connsiteY0" fmla="*/ 203200 h 2032000"/>
              <a:gd name="connisteX1" fmla="*/ 203200 w 5334000"/>
              <a:gd name="connsiteY1" fmla="*/ 0 h 2032000"/>
              <a:gd name="connisteX2" fmla="*/ 5130800 w 5334000"/>
              <a:gd name="connsiteY2" fmla="*/ 0 h 2032000"/>
              <a:gd name="connisteX3" fmla="*/ 5334000 w 5334000"/>
              <a:gd name="connsiteY3" fmla="*/ 203200 h 2032000"/>
              <a:gd name="connisteX4" fmla="*/ 5334000 w 5334000"/>
              <a:gd name="connsiteY4" fmla="*/ 2032000 h 2032000"/>
              <a:gd name="connisteX5" fmla="*/ 0 w 5334000"/>
              <a:gd name="connsiteY5" fmla="*/ 2032000 h 2032000"/>
              <a:gd name="connisteX6" fmla="*/ 0 w 5334000"/>
              <a:gd name="connsiteY6" fmla="*/ 203200 h 203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0" t="0" r="0" b="0"/>
            <a:pathLst>
              <a:path w="5334000" h="2032000">
                <a:moveTo>
                  <a:pt x="0" y="203200"/>
                </a:moveTo>
                <a:cubicBezTo>
                  <a:pt x="0" y="90976"/>
                  <a:pt x="90976" y="0"/>
                  <a:pt x="203200" y="0"/>
                </a:cubicBezTo>
                <a:lnTo>
                  <a:pt x="5130800" y="0"/>
                </a:lnTo>
                <a:cubicBezTo>
                  <a:pt x="5243024" y="0"/>
                  <a:pt x="5334000" y="90976"/>
                  <a:pt x="5334000" y="203200"/>
                </a:cubicBezTo>
                <a:lnTo>
                  <a:pt x="5334000" y="2032000"/>
                </a:lnTo>
                <a:lnTo>
                  <a:pt x="0" y="2032000"/>
                </a:lnTo>
                <a:lnTo>
                  <a:pt x="0" y="203200"/>
                </a:lnTo>
                <a:close/>
              </a:path>
            </a:pathLst>
          </a:custGeom>
          <a:solidFill>
            <a:srgbClr val="DDDDDD"/>
          </a:solidFill>
          <a:ln>
            <a:noFill/>
          </a:ln>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zh-CN" altLang="en-US"/>
              <a:t> </a:t>
            </a:r>
          </a:p>
        </p:txBody>
      </p:sp>
      <p:sp>
        <p:nvSpPr>
          <p:cNvPr id="14" name="Text Placeholder 13"/>
          <p:cNvSpPr>
            <a:spLocks noGrp="1"/>
          </p:cNvSpPr>
          <p:nvPr>
            <p:ph type="body" idx="16386" hasCustomPrompt="1"/>
            <p:custDataLst>
              <p:tags r:id="rId7"/>
            </p:custDataLst>
          </p:nvPr>
        </p:nvSpPr>
        <p:spPr>
          <a:xfrm>
            <a:off x="914400" y="3759200"/>
            <a:ext cx="4724400" cy="406400"/>
          </a:xfrm>
          <a:noFill/>
        </p:spPr>
        <p:txBody>
          <a:bodyPr lIns="0" tIns="0" rIns="0" bIns="0" anchor="t">
            <a:normAutofit/>
          </a:bodyPr>
          <a:lstStyle>
            <a:lvl1pPr marL="0" indent="0" algn="l">
              <a:lnSpc>
                <a:spcPct val="111000"/>
              </a:lnSpc>
              <a:buNone/>
              <a:defRPr sz="2400" b="0" spc="0">
                <a:solidFill>
                  <a:schemeClr val="tx1"/>
                </a:solidFill>
              </a:defRPr>
            </a:lvl1pPr>
            <a:lvl5pPr marL="0" indent="0" algn="l">
              <a:lnSpc>
                <a:spcPct val="111000"/>
              </a:lnSpc>
              <a:spcBef>
                <a:spcPct val="0"/>
              </a:spcBef>
              <a:spcAft>
                <a:spcPct val="0"/>
              </a:spcAft>
              <a:buNone/>
              <a:defRPr/>
            </a:lvl5pPr>
          </a:lstStyle>
          <a:p>
            <a:pPr lvl="0"/>
            <a:r>
              <a:rPr lang="zh-CN" altLang="en-US"/>
              <a:t>Item title</a:t>
            </a:r>
          </a:p>
        </p:txBody>
      </p:sp>
      <p:sp>
        <p:nvSpPr>
          <p:cNvPr id="15" name="Text Placeholder 14"/>
          <p:cNvSpPr>
            <a:spLocks noGrp="1"/>
          </p:cNvSpPr>
          <p:nvPr>
            <p:ph type="body" idx="16387" hasCustomPrompt="1"/>
            <p:custDataLst>
              <p:tags r:id="rId8"/>
            </p:custDataLst>
          </p:nvPr>
        </p:nvSpPr>
        <p:spPr>
          <a:xfrm>
            <a:off x="914400" y="4216400"/>
            <a:ext cx="4724400" cy="1828800"/>
          </a:xfrm>
          <a:noFill/>
        </p:spPr>
        <p:txBody>
          <a:bodyPr lIns="0" tIns="0" rIns="0" bIns="0" anchor="t">
            <a:normAutofit/>
          </a:bodyPr>
          <a:lstStyle>
            <a:lvl1pPr marL="0" indent="0" algn="l">
              <a:lnSpc>
                <a:spcPct val="125000"/>
              </a:lnSpc>
              <a:buNone/>
              <a:defRPr sz="1600" b="0" spc="0">
                <a:solidFill>
                  <a:schemeClr val="tx1"/>
                </a:solidFill>
              </a:defRPr>
            </a:lvl1pPr>
            <a:lvl5pPr marL="0" indent="0" algn="l">
              <a:lnSpc>
                <a:spcPct val="125000"/>
              </a:lnSpc>
              <a:spcBef>
                <a:spcPct val="0"/>
              </a:spcBef>
              <a:spcAft>
                <a:spcPct val="0"/>
              </a:spcAft>
              <a:buNone/>
              <a:defRPr/>
            </a:lvl5pPr>
          </a:lstStyle>
          <a:p>
            <a:pPr lvl="0"/>
            <a:r>
              <a:rPr lang="zh-CN" altLang="en-US"/>
              <a:t>Enter title text here</a:t>
            </a:r>
          </a:p>
        </p:txBody>
      </p:sp>
      <p:sp>
        <p:nvSpPr>
          <p:cNvPr id="16" name="装饰  5"/>
          <p:cNvSpPr>
            <a:spLocks noGrp="1"/>
          </p:cNvSpPr>
          <p:nvPr>
            <p:ph type="body" idx="16392" hasCustomPrompt="1"/>
            <p:custDataLst>
              <p:tags r:id="rId9"/>
            </p:custDataLst>
          </p:nvPr>
        </p:nvSpPr>
        <p:spPr>
          <a:xfrm>
            <a:off x="6248400" y="1524000"/>
            <a:ext cx="5334000" cy="2692400"/>
          </a:xfrm>
          <a:custGeom>
            <a:avLst/>
            <a:gdLst>
              <a:gd name="connisteX0" fmla="*/ 0 w 5334000"/>
              <a:gd name="connsiteY0" fmla="*/ 203200 h 2692400"/>
              <a:gd name="connisteX1" fmla="*/ 203200 w 5334000"/>
              <a:gd name="connsiteY1" fmla="*/ 0 h 2692400"/>
              <a:gd name="connisteX2" fmla="*/ 5130800 w 5334000"/>
              <a:gd name="connsiteY2" fmla="*/ 0 h 2692400"/>
              <a:gd name="connisteX3" fmla="*/ 5334000 w 5334000"/>
              <a:gd name="connsiteY3" fmla="*/ 203200 h 2692400"/>
              <a:gd name="connisteX4" fmla="*/ 5334000 w 5334000"/>
              <a:gd name="connsiteY4" fmla="*/ 2692400 h 2692400"/>
              <a:gd name="connisteX5" fmla="*/ 0 w 5334000"/>
              <a:gd name="connsiteY5" fmla="*/ 2692400 h 2692400"/>
              <a:gd name="connisteX6" fmla="*/ 0 w 5334000"/>
              <a:gd name="connsiteY6" fmla="*/ 203200 h 2692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0" t="0" r="0" b="0"/>
            <a:pathLst>
              <a:path w="5334000" h="2692400">
                <a:moveTo>
                  <a:pt x="0" y="203200"/>
                </a:moveTo>
                <a:cubicBezTo>
                  <a:pt x="0" y="90976"/>
                  <a:pt x="90976" y="0"/>
                  <a:pt x="203200" y="0"/>
                </a:cubicBezTo>
                <a:lnTo>
                  <a:pt x="5130800" y="0"/>
                </a:lnTo>
                <a:cubicBezTo>
                  <a:pt x="5243024" y="0"/>
                  <a:pt x="5334000" y="90976"/>
                  <a:pt x="5334000" y="203200"/>
                </a:cubicBezTo>
                <a:lnTo>
                  <a:pt x="5334000" y="2692400"/>
                </a:lnTo>
                <a:lnTo>
                  <a:pt x="0" y="2692400"/>
                </a:lnTo>
                <a:lnTo>
                  <a:pt x="0" y="203200"/>
                </a:lnTo>
                <a:close/>
              </a:path>
            </a:pathLst>
          </a:custGeom>
          <a:gradFill>
            <a:gsLst>
              <a:gs pos="0">
                <a:schemeClr val="accent1">
                  <a:lumMod val="10000"/>
                  <a:lumOff val="90000"/>
                </a:schemeClr>
              </a:gs>
              <a:gs pos="100000">
                <a:schemeClr val="accent1">
                  <a:lumMod val="10000"/>
                  <a:lumOff val="90000"/>
                </a:schemeClr>
              </a:gs>
            </a:gsLst>
            <a:lin ang="5400000"/>
          </a:gra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marL="0" indent="0">
              <a:buNone/>
              <a:defRPr/>
            </a:lvl5pPr>
          </a:lstStyle>
          <a:p>
            <a:pPr lvl="4"/>
            <a:r>
              <a:rPr lang="zh-CN" altLang="en-US"/>
              <a:t> </a:t>
            </a:r>
          </a:p>
        </p:txBody>
      </p:sp>
      <p:sp>
        <p:nvSpPr>
          <p:cNvPr id="17" name="Picture Placeholder 16"/>
          <p:cNvSpPr>
            <a:spLocks noGrp="1"/>
          </p:cNvSpPr>
          <p:nvPr>
            <p:ph type="pic" idx="16393" hasCustomPrompt="1"/>
            <p:custDataLst>
              <p:tags r:id="rId10"/>
            </p:custDataLst>
          </p:nvPr>
        </p:nvSpPr>
        <p:spPr>
          <a:xfrm>
            <a:off x="6248400" y="4216400"/>
            <a:ext cx="5334000" cy="2032000"/>
          </a:xfrm>
          <a:custGeom>
            <a:avLst/>
            <a:gdLst>
              <a:gd name="connisteX0" fmla="*/ 0 w 5334000"/>
              <a:gd name="connsiteY0" fmla="*/ 0 h 2032000"/>
              <a:gd name="connisteX1" fmla="*/ 5334000 w 5334000"/>
              <a:gd name="connsiteY1" fmla="*/ 0 h 2032000"/>
              <a:gd name="connisteX2" fmla="*/ 5334000 w 5334000"/>
              <a:gd name="connsiteY2" fmla="*/ 1828800 h 2032000"/>
              <a:gd name="connisteX3" fmla="*/ 5130800 w 5334000"/>
              <a:gd name="connsiteY3" fmla="*/ 2032000 h 2032000"/>
              <a:gd name="connisteX4" fmla="*/ 203200 w 5334000"/>
              <a:gd name="connsiteY4" fmla="*/ 2032000 h 2032000"/>
              <a:gd name="connisteX5" fmla="*/ 0 w 5334000"/>
              <a:gd name="connsiteY5" fmla="*/ 1828800 h 2032000"/>
              <a:gd name="connisteX6" fmla="*/ 0 w 5334000"/>
              <a:gd name="connsiteY6" fmla="*/ 0 h 203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0" t="0" r="0" b="0"/>
            <a:pathLst>
              <a:path w="5334000" h="2032000">
                <a:moveTo>
                  <a:pt x="0" y="0"/>
                </a:moveTo>
                <a:lnTo>
                  <a:pt x="5334000" y="0"/>
                </a:lnTo>
                <a:lnTo>
                  <a:pt x="5334000" y="1828800"/>
                </a:lnTo>
                <a:cubicBezTo>
                  <a:pt x="5334000" y="1941024"/>
                  <a:pt x="5243024" y="2032000"/>
                  <a:pt x="5130800" y="2032000"/>
                </a:cubicBezTo>
                <a:lnTo>
                  <a:pt x="203200" y="2032000"/>
                </a:lnTo>
                <a:cubicBezTo>
                  <a:pt x="90976" y="2032000"/>
                  <a:pt x="0" y="1941024"/>
                  <a:pt x="0" y="1828800"/>
                </a:cubicBezTo>
                <a:lnTo>
                  <a:pt x="0" y="0"/>
                </a:lnTo>
                <a:close/>
              </a:path>
            </a:pathLst>
          </a:custGeom>
          <a:solidFill>
            <a:srgbClr val="DDDDDD"/>
          </a:solidFill>
          <a:ln>
            <a:noFill/>
          </a:ln>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zh-CN" altLang="en-US"/>
              <a:t> </a:t>
            </a:r>
          </a:p>
        </p:txBody>
      </p:sp>
      <p:sp>
        <p:nvSpPr>
          <p:cNvPr id="18" name="Text Placeholder 17"/>
          <p:cNvSpPr>
            <a:spLocks noGrp="1"/>
          </p:cNvSpPr>
          <p:nvPr>
            <p:ph type="body" idx="16388" hasCustomPrompt="1"/>
            <p:custDataLst>
              <p:tags r:id="rId11"/>
            </p:custDataLst>
          </p:nvPr>
        </p:nvSpPr>
        <p:spPr>
          <a:xfrm>
            <a:off x="6553200" y="1727200"/>
            <a:ext cx="4724400" cy="406400"/>
          </a:xfrm>
          <a:noFill/>
        </p:spPr>
        <p:txBody>
          <a:bodyPr lIns="0" tIns="0" rIns="0" bIns="0" anchor="t">
            <a:normAutofit/>
          </a:bodyPr>
          <a:lstStyle>
            <a:lvl1pPr marL="0" indent="0" algn="l">
              <a:lnSpc>
                <a:spcPct val="111000"/>
              </a:lnSpc>
              <a:buNone/>
              <a:defRPr sz="2400" b="0" spc="0">
                <a:solidFill>
                  <a:schemeClr val="tx1"/>
                </a:solidFill>
              </a:defRPr>
            </a:lvl1pPr>
            <a:lvl5pPr marL="0" indent="0" algn="l">
              <a:lnSpc>
                <a:spcPct val="111000"/>
              </a:lnSpc>
              <a:spcBef>
                <a:spcPct val="0"/>
              </a:spcBef>
              <a:spcAft>
                <a:spcPct val="0"/>
              </a:spcAft>
              <a:buNone/>
              <a:defRPr/>
            </a:lvl5pPr>
          </a:lstStyle>
          <a:p>
            <a:pPr lvl="0"/>
            <a:r>
              <a:rPr lang="zh-CN" altLang="en-US"/>
              <a:t>Item title</a:t>
            </a:r>
          </a:p>
        </p:txBody>
      </p:sp>
      <p:sp>
        <p:nvSpPr>
          <p:cNvPr id="19" name="Text Placeholder 18"/>
          <p:cNvSpPr>
            <a:spLocks noGrp="1"/>
          </p:cNvSpPr>
          <p:nvPr>
            <p:ph type="body" idx="16389" hasCustomPrompt="1"/>
            <p:custDataLst>
              <p:tags r:id="rId12"/>
            </p:custDataLst>
          </p:nvPr>
        </p:nvSpPr>
        <p:spPr>
          <a:xfrm>
            <a:off x="6553200" y="2184400"/>
            <a:ext cx="4724400" cy="1828800"/>
          </a:xfrm>
          <a:noFill/>
        </p:spPr>
        <p:txBody>
          <a:bodyPr lIns="0" tIns="0" rIns="0" bIns="0" anchor="t">
            <a:normAutofit/>
          </a:bodyPr>
          <a:lstStyle>
            <a:lvl1pPr marL="0" indent="0" algn="l">
              <a:lnSpc>
                <a:spcPct val="125000"/>
              </a:lnSpc>
              <a:buNone/>
              <a:defRPr sz="1600" b="0" spc="0">
                <a:solidFill>
                  <a:schemeClr val="tx1"/>
                </a:solidFill>
              </a:defRPr>
            </a:lvl1pPr>
            <a:lvl5pPr marL="0" indent="0" algn="l">
              <a:lnSpc>
                <a:spcPct val="125000"/>
              </a:lnSpc>
              <a:spcBef>
                <a:spcPct val="0"/>
              </a:spcBef>
              <a:spcAft>
                <a:spcPct val="0"/>
              </a:spcAft>
              <a:buNone/>
              <a:defRPr/>
            </a:lvl5pPr>
          </a:lstStyle>
          <a:p>
            <a:pPr lvl="0"/>
            <a:r>
              <a:rPr lang="zh-CN" altLang="en-US"/>
              <a:t>Enter title text here</a:t>
            </a:r>
          </a:p>
        </p:txBody>
      </p:sp>
    </p:spTree>
  </p:cSld>
  <p:clrMapOvr>
    <a:overrideClrMapping bg1="lt1" tx1="dk1" bg2="lt2" tx2="dk2" accent1="accent1" accent2="accent2" accent3="accent3" accent4="accent4" accent5="accent5" accent6="accent6" hlink="hlink" folHlink="folHlink"/>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ent_Slide-10007_3">
    <p:bg>
      <p:bgRef idx="1001">
        <a:schemeClr val="bg1"/>
      </p:bgRef>
    </p:bg>
    <p:spTree>
      <p:nvGrpSpPr>
        <p:cNvPr id="1" name=""/>
        <p:cNvGrpSpPr/>
        <p:nvPr/>
      </p:nvGrpSpPr>
      <p:grpSpPr>
        <a:xfrm>
          <a:off x="0" y="0"/>
          <a:ext cx="0" cy="0"/>
          <a:chOff x="0" y="0"/>
          <a:chExt cx="0" cy="0"/>
        </a:xfrm>
      </p:grpSpPr>
      <p:sp>
        <p:nvSpPr>
          <p:cNvPr id="8" name="日期占位符 3"/>
          <p:cNvSpPr>
            <a:spLocks noGrp="1"/>
          </p:cNvSpPr>
          <p:nvPr>
            <p:ph type="dt" sz="half" idx="10"/>
            <p:custDataLst>
              <p:tags r:id="rId1"/>
            </p:custDataLst>
          </p:nvPr>
        </p:nvSpPr>
        <p:spPr/>
        <p:txBody>
          <a:bodyPr/>
          <a:lstStyle/>
          <a:p>
            <a:fld id="{760FBDFE-C587-4B4C-A407-44438C67B59E}" type="datetimeFigureOut">
              <a:rPr lang="zh-CN" altLang="en-US" smtClean="0"/>
              <a:t>2026/8/16</a:t>
            </a:fld>
            <a:endParaRPr lang="zh-CN" altLang="en-US"/>
          </a:p>
        </p:txBody>
      </p:sp>
      <p:sp>
        <p:nvSpPr>
          <p:cNvPr id="9" name="页脚占位符 4"/>
          <p:cNvSpPr>
            <a:spLocks noGrp="1"/>
          </p:cNvSpPr>
          <p:nvPr>
            <p:ph type="ftr" sz="quarter" idx="11"/>
            <p:custDataLst>
              <p:tags r:id="rId2"/>
            </p:custDataLst>
          </p:nvPr>
        </p:nvSpPr>
        <p:spPr/>
        <p:txBody>
          <a:bodyPr/>
          <a:lstStyle/>
          <a:p>
            <a:endParaRPr lang="zh-CN" altLang="en-US"/>
          </a:p>
        </p:txBody>
      </p:sp>
      <p:sp>
        <p:nvSpPr>
          <p:cNvPr id="10" name="灯片编号占位符 5"/>
          <p:cNvSpPr>
            <a:spLocks noGrp="1"/>
          </p:cNvSpPr>
          <p:nvPr>
            <p:ph type="sldNum" sz="quarter" idx="12"/>
            <p:custDataLst>
              <p:tags r:id="rId3"/>
            </p:custDataLst>
          </p:nvPr>
        </p:nvSpPr>
        <p:spPr/>
        <p:txBody>
          <a:bodyPr/>
          <a:lstStyle/>
          <a:p>
            <a:fld id="{49AE70B2-8BF9-45C0-BB95-33D1B9D3A854}" type="slidenum">
              <a:rPr lang="zh-CN" altLang="en-US" smtClean="0"/>
              <a:t>‹Nº›</a:t>
            </a:fld>
            <a:endParaRPr lang="zh-CN" altLang="en-US"/>
          </a:p>
        </p:txBody>
      </p:sp>
      <p:sp>
        <p:nvSpPr>
          <p:cNvPr id="11" name="Title 10"/>
          <p:cNvSpPr>
            <a:spLocks noGrp="1"/>
          </p:cNvSpPr>
          <p:nvPr>
            <p:ph type="ctrTitle" idx="16385" hasCustomPrompt="1"/>
            <p:custDataLst>
              <p:tags r:id="rId4"/>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pPr lvl="0"/>
            <a:r>
              <a:rPr lang="zh-CN" altLang="en-US"/>
              <a:t>Your slide title here</a:t>
            </a:r>
          </a:p>
        </p:txBody>
      </p:sp>
      <p:sp>
        <p:nvSpPr>
          <p:cNvPr id="12" name="Text Placeholder 11"/>
          <p:cNvSpPr>
            <a:spLocks noGrp="1"/>
          </p:cNvSpPr>
          <p:nvPr>
            <p:ph type="body" idx="16386" hasCustomPrompt="1"/>
            <p:custDataLst>
              <p:tags r:id="rId5"/>
            </p:custDataLst>
          </p:nvPr>
        </p:nvSpPr>
        <p:spPr>
          <a:xfrm>
            <a:off x="609600" y="2692400"/>
            <a:ext cx="109728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a:t>Your item title here</a:t>
            </a:r>
          </a:p>
        </p:txBody>
      </p:sp>
      <p:sp>
        <p:nvSpPr>
          <p:cNvPr id="13" name="Text Placeholder 12"/>
          <p:cNvSpPr>
            <a:spLocks noGrp="1"/>
          </p:cNvSpPr>
          <p:nvPr>
            <p:ph type="body" idx="16387" hasCustomPrompt="1"/>
            <p:custDataLst>
              <p:tags r:id="rId6"/>
            </p:custDataLst>
          </p:nvPr>
        </p:nvSpPr>
        <p:spPr>
          <a:xfrm>
            <a:off x="609600" y="3251200"/>
            <a:ext cx="10972800" cy="18288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a:t>Enter text here</a:t>
            </a:r>
          </a:p>
        </p:txBody>
      </p:sp>
    </p:spTree>
  </p:cSld>
  <p:clrMapOvr>
    <a:overrideClrMapping bg1="lt1" tx1="dk1" bg2="lt2" tx2="dk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ent_Slide-60_17">
    <p:bg>
      <p:bgRef idx="1001">
        <a:schemeClr val="bg1"/>
      </p:bgRef>
    </p:bg>
    <p:spTree>
      <p:nvGrpSpPr>
        <p:cNvPr id="1" name=""/>
        <p:cNvGrpSpPr/>
        <p:nvPr/>
      </p:nvGrpSpPr>
      <p:grpSpPr>
        <a:xfrm>
          <a:off x="0" y="0"/>
          <a:ext cx="0" cy="0"/>
          <a:chOff x="0" y="0"/>
          <a:chExt cx="0" cy="0"/>
        </a:xfrm>
      </p:grpSpPr>
      <p:sp>
        <p:nvSpPr>
          <p:cNvPr id="8" name="日期占位符 7"/>
          <p:cNvSpPr>
            <a:spLocks noGrp="1"/>
          </p:cNvSpPr>
          <p:nvPr>
            <p:ph type="dt" sz="half" idx="10"/>
            <p:custDataLst>
              <p:tags r:id="rId1"/>
            </p:custDataLst>
          </p:nvPr>
        </p:nvSpPr>
        <p:spPr/>
        <p:txBody>
          <a:bodyPr/>
          <a:lstStyle/>
          <a:p>
            <a:fld id="{760FBDFE-C587-4B4C-A407-44438C67B59E}" type="datetimeFigureOut">
              <a:rPr lang="zh-CN" altLang="en-US" smtClean="0"/>
              <a:t>2026/8/16</a:t>
            </a:fld>
            <a:endParaRPr lang="zh-CN" altLang="en-US"/>
          </a:p>
        </p:txBody>
      </p:sp>
      <p:sp>
        <p:nvSpPr>
          <p:cNvPr id="9" name="页脚占位符 8"/>
          <p:cNvSpPr>
            <a:spLocks noGrp="1"/>
          </p:cNvSpPr>
          <p:nvPr>
            <p:ph type="ftr" sz="quarter" idx="11"/>
            <p:custDataLst>
              <p:tags r:id="rId2"/>
            </p:custDataLst>
          </p:nvPr>
        </p:nvSpPr>
        <p:spPr/>
        <p:txBody>
          <a:bodyPr/>
          <a:lstStyle/>
          <a:p>
            <a:endParaRPr lang="zh-CN" altLang="en-US"/>
          </a:p>
        </p:txBody>
      </p:sp>
      <p:sp>
        <p:nvSpPr>
          <p:cNvPr id="10" name="灯片编号占位符 9"/>
          <p:cNvSpPr>
            <a:spLocks noGrp="1"/>
          </p:cNvSpPr>
          <p:nvPr>
            <p:ph type="sldNum" sz="quarter" idx="12"/>
            <p:custDataLst>
              <p:tags r:id="rId3"/>
            </p:custDataLst>
          </p:nvPr>
        </p:nvSpPr>
        <p:spPr/>
        <p:txBody>
          <a:bodyPr/>
          <a:lstStyle/>
          <a:p>
            <a:fld id="{49AE70B2-8BF9-45C0-BB95-33D1B9D3A854}" type="slidenum">
              <a:rPr lang="zh-CN" altLang="en-US" smtClean="0"/>
              <a:t>‹Nº›</a:t>
            </a:fld>
            <a:endParaRPr lang="zh-CN" altLang="en-US"/>
          </a:p>
        </p:txBody>
      </p:sp>
      <p:sp>
        <p:nvSpPr>
          <p:cNvPr id="11" name="标题 10"/>
          <p:cNvSpPr>
            <a:spLocks noGrp="1"/>
          </p:cNvSpPr>
          <p:nvPr>
            <p:ph type="ctrTitle" idx="16385" hasCustomPrompt="1"/>
            <p:custDataLst>
              <p:tags r:id="rId4"/>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pPr lvl="0"/>
            <a:r>
              <a:rPr lang="zh-CN" altLang="en-US"/>
              <a:t>Your slide title here</a:t>
            </a:r>
          </a:p>
        </p:txBody>
      </p:sp>
      <p:sp>
        <p:nvSpPr>
          <p:cNvPr id="12" name="内容占位符 11"/>
          <p:cNvSpPr>
            <a:spLocks noGrp="1"/>
          </p:cNvSpPr>
          <p:nvPr>
            <p:ph idx="16390" hasCustomPrompt="1"/>
            <p:custDataLst>
              <p:tags r:id="rId5"/>
            </p:custDataLst>
          </p:nvPr>
        </p:nvSpPr>
        <p:spPr>
          <a:xfrm>
            <a:off x="609600" y="1524000"/>
            <a:ext cx="4038600" cy="4724400"/>
          </a:xfrm>
          <a:custGeom>
            <a:avLst/>
            <a:gdLst>
              <a:gd name="connisteX0" fmla="*/ 0 w 4038600"/>
              <a:gd name="connsiteY0" fmla="*/ 203200 h 4724400"/>
              <a:gd name="connisteX1" fmla="*/ 203200 w 4038600"/>
              <a:gd name="connsiteY1" fmla="*/ 0 h 4724400"/>
              <a:gd name="connisteX2" fmla="*/ 4038600 w 4038600"/>
              <a:gd name="connsiteY2" fmla="*/ 0 h 4724400"/>
              <a:gd name="connisteX3" fmla="*/ 4038600 w 4038600"/>
              <a:gd name="connsiteY3" fmla="*/ 4724400 h 4724400"/>
              <a:gd name="connisteX4" fmla="*/ 203200 w 4038600"/>
              <a:gd name="connsiteY4" fmla="*/ 4724400 h 4724400"/>
              <a:gd name="connisteX5" fmla="*/ 0 w 4038600"/>
              <a:gd name="connsiteY5" fmla="*/ 4521200 h 4724400"/>
              <a:gd name="connisteX6" fmla="*/ 0 w 4038600"/>
              <a:gd name="connsiteY6" fmla="*/ 203200 h 4724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0" t="0" r="0" b="0"/>
            <a:pathLst>
              <a:path w="4038600" h="4724400">
                <a:moveTo>
                  <a:pt x="0" y="203200"/>
                </a:moveTo>
                <a:cubicBezTo>
                  <a:pt x="0" y="90976"/>
                  <a:pt x="90976" y="0"/>
                  <a:pt x="203200" y="0"/>
                </a:cubicBezTo>
                <a:lnTo>
                  <a:pt x="4038600" y="0"/>
                </a:lnTo>
                <a:lnTo>
                  <a:pt x="4038600" y="4724400"/>
                </a:lnTo>
                <a:lnTo>
                  <a:pt x="203200" y="4724400"/>
                </a:lnTo>
                <a:cubicBezTo>
                  <a:pt x="90976" y="4724400"/>
                  <a:pt x="0" y="4633424"/>
                  <a:pt x="0" y="4521200"/>
                </a:cubicBezTo>
                <a:lnTo>
                  <a:pt x="0" y="203200"/>
                </a:lnTo>
                <a:close/>
              </a:path>
            </a:pathLst>
          </a:custGeom>
          <a:solidFill>
            <a:srgbClr val="DDDDDD"/>
          </a:solidFill>
          <a:ln>
            <a:noFill/>
          </a:ln>
        </p:spPr>
        <p:txBody>
          <a:bodyPr>
            <a:normAutofit/>
          </a:bodyPr>
          <a:lstStyle>
            <a:lvl1pPr>
              <a:buNone/>
              <a:defRPr/>
            </a:lvl1pPr>
            <a:lvl2pPr>
              <a:buNone/>
              <a:defRPr/>
            </a:lvl2pPr>
            <a:lvl3pPr>
              <a:buNone/>
              <a:defRPr/>
            </a:lvl3pPr>
            <a:lvl4pPr>
              <a:buNone/>
              <a:defRPr/>
            </a:lvl4pPr>
            <a:lvl5pPr marL="0" indent="0">
              <a:buNone/>
              <a:defRPr/>
            </a:lvl5pPr>
          </a:lstStyle>
          <a:p>
            <a:pPr lvl="4"/>
            <a:r>
              <a:rPr lang="zh-CN" altLang="en-US"/>
              <a:t> </a:t>
            </a:r>
          </a:p>
        </p:txBody>
      </p:sp>
      <p:sp>
        <p:nvSpPr>
          <p:cNvPr id="13" name="装饰  2"/>
          <p:cNvSpPr>
            <a:spLocks noGrp="1"/>
          </p:cNvSpPr>
          <p:nvPr>
            <p:ph type="body" idx="16391" hasCustomPrompt="1"/>
            <p:custDataLst>
              <p:tags r:id="rId6"/>
            </p:custDataLst>
          </p:nvPr>
        </p:nvSpPr>
        <p:spPr>
          <a:xfrm>
            <a:off x="4648200" y="1524000"/>
            <a:ext cx="6934200" cy="4724400"/>
          </a:xfrm>
          <a:custGeom>
            <a:avLst/>
            <a:gdLst>
              <a:gd name="connisteX0" fmla="*/ 0 w 6934200"/>
              <a:gd name="connsiteY0" fmla="*/ 0 h 4724400"/>
              <a:gd name="connisteX1" fmla="*/ 6731000 w 6934200"/>
              <a:gd name="connsiteY1" fmla="*/ 0 h 4724400"/>
              <a:gd name="connisteX2" fmla="*/ 6934200 w 6934200"/>
              <a:gd name="connsiteY2" fmla="*/ 203200 h 4724400"/>
              <a:gd name="connisteX3" fmla="*/ 6934200 w 6934200"/>
              <a:gd name="connsiteY3" fmla="*/ 4521200 h 4724400"/>
              <a:gd name="connisteX4" fmla="*/ 6731000 w 6934200"/>
              <a:gd name="connsiteY4" fmla="*/ 4724400 h 4724400"/>
              <a:gd name="connisteX5" fmla="*/ 0 w 6934200"/>
              <a:gd name="connsiteY5" fmla="*/ 4724400 h 4724400"/>
              <a:gd name="connisteX6" fmla="*/ 0 w 6934200"/>
              <a:gd name="connsiteY6" fmla="*/ 0 h 4724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0" t="0" r="0" b="0"/>
            <a:pathLst>
              <a:path w="6934200" h="4724400">
                <a:moveTo>
                  <a:pt x="0" y="0"/>
                </a:moveTo>
                <a:lnTo>
                  <a:pt x="6731000" y="0"/>
                </a:lnTo>
                <a:cubicBezTo>
                  <a:pt x="6843224" y="0"/>
                  <a:pt x="6934200" y="90976"/>
                  <a:pt x="6934200" y="203200"/>
                </a:cubicBezTo>
                <a:lnTo>
                  <a:pt x="6934200" y="4521200"/>
                </a:lnTo>
                <a:cubicBezTo>
                  <a:pt x="6934200" y="4633424"/>
                  <a:pt x="6843224" y="4724400"/>
                  <a:pt x="6731000" y="4724400"/>
                </a:cubicBezTo>
                <a:lnTo>
                  <a:pt x="0" y="4724400"/>
                </a:lnTo>
                <a:lnTo>
                  <a:pt x="0" y="0"/>
                </a:lnTo>
                <a:close/>
              </a:path>
            </a:pathLst>
          </a:custGeom>
          <a:gradFill>
            <a:gsLst>
              <a:gs pos="0">
                <a:schemeClr val="accent1">
                  <a:lumMod val="10000"/>
                  <a:lumOff val="90000"/>
                </a:schemeClr>
              </a:gs>
              <a:gs pos="100000">
                <a:schemeClr val="accent1">
                  <a:lumMod val="10000"/>
                  <a:lumOff val="90000"/>
                </a:schemeClr>
              </a:gs>
            </a:gsLst>
            <a:lin ang="5400000"/>
          </a:gra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marL="0" indent="0">
              <a:buNone/>
              <a:defRPr/>
            </a:lvl5pPr>
          </a:lstStyle>
          <a:p>
            <a:pPr lvl="4"/>
            <a:r>
              <a:rPr lang="zh-CN" altLang="en-US"/>
              <a:t> </a:t>
            </a:r>
          </a:p>
        </p:txBody>
      </p:sp>
      <p:sp>
        <p:nvSpPr>
          <p:cNvPr id="14" name="文本占位符 13"/>
          <p:cNvSpPr>
            <a:spLocks noGrp="1"/>
          </p:cNvSpPr>
          <p:nvPr>
            <p:ph type="body" idx="16386" hasCustomPrompt="1"/>
            <p:custDataLst>
              <p:tags r:id="rId7"/>
            </p:custDataLst>
          </p:nvPr>
        </p:nvSpPr>
        <p:spPr>
          <a:xfrm>
            <a:off x="5105400" y="2108200"/>
            <a:ext cx="6019800" cy="406400"/>
          </a:xfrm>
          <a:noFill/>
        </p:spPr>
        <p:txBody>
          <a:bodyPr lIns="0" tIns="0" rIns="0" bIns="0" anchor="t">
            <a:normAutofit/>
          </a:bodyPr>
          <a:lstStyle>
            <a:lvl1pPr marL="0" indent="0" algn="l">
              <a:lnSpc>
                <a:spcPct val="111000"/>
              </a:lnSpc>
              <a:buNone/>
              <a:defRPr sz="2400" b="0" spc="0">
                <a:solidFill>
                  <a:schemeClr val="tx1"/>
                </a:solidFill>
              </a:defRPr>
            </a:lvl1pPr>
            <a:lvl5pPr marL="0" indent="0" algn="l">
              <a:lnSpc>
                <a:spcPct val="111000"/>
              </a:lnSpc>
              <a:spcBef>
                <a:spcPct val="0"/>
              </a:spcBef>
              <a:spcAft>
                <a:spcPct val="0"/>
              </a:spcAft>
              <a:buNone/>
              <a:defRPr/>
            </a:lvl5pPr>
          </a:lstStyle>
          <a:p>
            <a:pPr lvl="0"/>
            <a:r>
              <a:rPr lang="zh-CN" altLang="en-US"/>
              <a:t>Item title here</a:t>
            </a:r>
          </a:p>
        </p:txBody>
      </p:sp>
      <p:sp>
        <p:nvSpPr>
          <p:cNvPr id="15" name="文本占位符 14"/>
          <p:cNvSpPr>
            <a:spLocks noGrp="1"/>
          </p:cNvSpPr>
          <p:nvPr>
            <p:ph type="body" idx="16387" hasCustomPrompt="1"/>
            <p:custDataLst>
              <p:tags r:id="rId8"/>
            </p:custDataLst>
          </p:nvPr>
        </p:nvSpPr>
        <p:spPr>
          <a:xfrm>
            <a:off x="5105400" y="2667000"/>
            <a:ext cx="6019800" cy="914400"/>
          </a:xfrm>
          <a:noFill/>
        </p:spPr>
        <p:txBody>
          <a:bodyPr lIns="0" tIns="0" rIns="0" bIns="0" anchor="t">
            <a:normAutofit/>
          </a:bodyPr>
          <a:lstStyle>
            <a:lvl1pPr marL="0" indent="0" algn="l">
              <a:lnSpc>
                <a:spcPct val="125000"/>
              </a:lnSpc>
              <a:buNone/>
              <a:defRPr sz="1600" b="0" spc="0">
                <a:solidFill>
                  <a:schemeClr val="tx1"/>
                </a:solidFill>
              </a:defRPr>
            </a:lvl1pPr>
            <a:lvl5pPr marL="0" indent="0" algn="l">
              <a:lnSpc>
                <a:spcPct val="125000"/>
              </a:lnSpc>
              <a:spcBef>
                <a:spcPct val="0"/>
              </a:spcBef>
              <a:spcAft>
                <a:spcPct val="0"/>
              </a:spcAft>
              <a:buNone/>
              <a:defRPr/>
            </a:lvl5pPr>
          </a:lstStyle>
          <a:p>
            <a:pPr lvl="0"/>
            <a:r>
              <a:rPr lang="zh-CN" altLang="en-US"/>
              <a:t>Enter title text here</a:t>
            </a:r>
          </a:p>
        </p:txBody>
      </p:sp>
      <p:sp>
        <p:nvSpPr>
          <p:cNvPr id="16" name="文本占位符 15"/>
          <p:cNvSpPr>
            <a:spLocks noGrp="1"/>
          </p:cNvSpPr>
          <p:nvPr>
            <p:ph type="body" idx="16388" hasCustomPrompt="1"/>
            <p:custDataLst>
              <p:tags r:id="rId9"/>
            </p:custDataLst>
          </p:nvPr>
        </p:nvSpPr>
        <p:spPr>
          <a:xfrm>
            <a:off x="5105400" y="4191000"/>
            <a:ext cx="6019800" cy="406400"/>
          </a:xfrm>
          <a:noFill/>
        </p:spPr>
        <p:txBody>
          <a:bodyPr lIns="0" tIns="0" rIns="0" bIns="0" anchor="t">
            <a:normAutofit/>
          </a:bodyPr>
          <a:lstStyle>
            <a:lvl1pPr marL="0" indent="0" algn="l">
              <a:lnSpc>
                <a:spcPct val="111000"/>
              </a:lnSpc>
              <a:buNone/>
              <a:defRPr sz="2400" b="0" spc="0">
                <a:solidFill>
                  <a:schemeClr val="tx1"/>
                </a:solidFill>
              </a:defRPr>
            </a:lvl1pPr>
            <a:lvl5pPr marL="0" indent="0" algn="l">
              <a:lnSpc>
                <a:spcPct val="111000"/>
              </a:lnSpc>
              <a:spcBef>
                <a:spcPct val="0"/>
              </a:spcBef>
              <a:spcAft>
                <a:spcPct val="0"/>
              </a:spcAft>
              <a:buNone/>
              <a:defRPr/>
            </a:lvl5pPr>
          </a:lstStyle>
          <a:p>
            <a:pPr lvl="0"/>
            <a:r>
              <a:rPr lang="zh-CN" altLang="en-US"/>
              <a:t>Item title here</a:t>
            </a:r>
          </a:p>
        </p:txBody>
      </p:sp>
      <p:sp>
        <p:nvSpPr>
          <p:cNvPr id="17" name="文本占位符 16"/>
          <p:cNvSpPr>
            <a:spLocks noGrp="1"/>
          </p:cNvSpPr>
          <p:nvPr>
            <p:ph type="body" idx="16389" hasCustomPrompt="1"/>
            <p:custDataLst>
              <p:tags r:id="rId10"/>
            </p:custDataLst>
          </p:nvPr>
        </p:nvSpPr>
        <p:spPr>
          <a:xfrm>
            <a:off x="5105400" y="4749800"/>
            <a:ext cx="6019800" cy="914400"/>
          </a:xfrm>
          <a:noFill/>
        </p:spPr>
        <p:txBody>
          <a:bodyPr lIns="0" tIns="0" rIns="0" bIns="0" anchor="t">
            <a:normAutofit/>
          </a:bodyPr>
          <a:lstStyle>
            <a:lvl1pPr marL="0" indent="0" algn="l">
              <a:lnSpc>
                <a:spcPct val="125000"/>
              </a:lnSpc>
              <a:buNone/>
              <a:defRPr sz="1600" b="0" spc="0">
                <a:solidFill>
                  <a:schemeClr val="tx1"/>
                </a:solidFill>
              </a:defRPr>
            </a:lvl1pPr>
            <a:lvl5pPr marL="0" indent="0" algn="l">
              <a:lnSpc>
                <a:spcPct val="125000"/>
              </a:lnSpc>
              <a:spcBef>
                <a:spcPct val="0"/>
              </a:spcBef>
              <a:spcAft>
                <a:spcPct val="0"/>
              </a:spcAft>
              <a:buNone/>
              <a:defRPr/>
            </a:lvl5pPr>
          </a:lstStyle>
          <a:p>
            <a:pPr lvl="0"/>
            <a:r>
              <a:rPr lang="zh-CN" altLang="en-US"/>
              <a:t>Enter title text here</a:t>
            </a:r>
          </a:p>
        </p:txBody>
      </p:sp>
    </p:spTree>
  </p:cSld>
  <p:clrMapOvr>
    <a:overrideClrMapping bg1="lt1" tx1="dk1" bg2="lt2" tx2="dk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tent_Slide-42_41">
    <p:bg>
      <p:bgRef idx="1001">
        <a:schemeClr val="bg1"/>
      </p:bgRef>
    </p:bg>
    <p:spTree>
      <p:nvGrpSpPr>
        <p:cNvPr id="1" name=""/>
        <p:cNvGrpSpPr/>
        <p:nvPr/>
      </p:nvGrpSpPr>
      <p:grpSpPr>
        <a:xfrm>
          <a:off x="0" y="0"/>
          <a:ext cx="0" cy="0"/>
          <a:chOff x="0" y="0"/>
          <a:chExt cx="0" cy="0"/>
        </a:xfrm>
      </p:grpSpPr>
      <p:sp>
        <p:nvSpPr>
          <p:cNvPr id="8" name="日期占位符 3"/>
          <p:cNvSpPr>
            <a:spLocks noGrp="1"/>
          </p:cNvSpPr>
          <p:nvPr>
            <p:ph type="dt" sz="half" idx="10"/>
            <p:custDataLst>
              <p:tags r:id="rId1"/>
            </p:custDataLst>
          </p:nvPr>
        </p:nvSpPr>
        <p:spPr/>
        <p:txBody>
          <a:bodyPr/>
          <a:lstStyle/>
          <a:p>
            <a:fld id="{760FBDFE-C587-4B4C-A407-44438C67B59E}" type="datetimeFigureOut">
              <a:rPr lang="zh-CN" altLang="en-US" smtClean="0"/>
              <a:t>2026/8/16</a:t>
            </a:fld>
            <a:endParaRPr lang="zh-CN" altLang="en-US"/>
          </a:p>
        </p:txBody>
      </p:sp>
      <p:sp>
        <p:nvSpPr>
          <p:cNvPr id="9" name="页脚占位符 4"/>
          <p:cNvSpPr>
            <a:spLocks noGrp="1"/>
          </p:cNvSpPr>
          <p:nvPr>
            <p:ph type="ftr" sz="quarter" idx="11"/>
            <p:custDataLst>
              <p:tags r:id="rId2"/>
            </p:custDataLst>
          </p:nvPr>
        </p:nvSpPr>
        <p:spPr/>
        <p:txBody>
          <a:bodyPr/>
          <a:lstStyle/>
          <a:p>
            <a:endParaRPr lang="zh-CN" altLang="en-US"/>
          </a:p>
        </p:txBody>
      </p:sp>
      <p:sp>
        <p:nvSpPr>
          <p:cNvPr id="10" name="灯片编号占位符 5"/>
          <p:cNvSpPr>
            <a:spLocks noGrp="1"/>
          </p:cNvSpPr>
          <p:nvPr>
            <p:ph type="sldNum" sz="quarter" idx="12"/>
            <p:custDataLst>
              <p:tags r:id="rId3"/>
            </p:custDataLst>
          </p:nvPr>
        </p:nvSpPr>
        <p:spPr/>
        <p:txBody>
          <a:bodyPr/>
          <a:lstStyle/>
          <a:p>
            <a:fld id="{49AE70B2-8BF9-45C0-BB95-33D1B9D3A854}" type="slidenum">
              <a:rPr lang="zh-CN" altLang="en-US" smtClean="0"/>
              <a:t>‹Nº›</a:t>
            </a:fld>
            <a:endParaRPr lang="zh-CN" altLang="en-US"/>
          </a:p>
        </p:txBody>
      </p:sp>
      <p:sp>
        <p:nvSpPr>
          <p:cNvPr id="11" name="Title 10"/>
          <p:cNvSpPr>
            <a:spLocks noGrp="1"/>
          </p:cNvSpPr>
          <p:nvPr>
            <p:ph type="ctrTitle" idx="16385" hasCustomPrompt="1"/>
            <p:custDataLst>
              <p:tags r:id="rId4"/>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pPr lvl="0"/>
            <a:r>
              <a:rPr lang="zh-CN" altLang="en-US"/>
              <a:t>Your slide title here</a:t>
            </a:r>
          </a:p>
        </p:txBody>
      </p:sp>
      <p:sp>
        <p:nvSpPr>
          <p:cNvPr id="12" name="Content Placeholder 11"/>
          <p:cNvSpPr>
            <a:spLocks noGrp="1"/>
          </p:cNvSpPr>
          <p:nvPr>
            <p:ph idx="16388" hasCustomPrompt="1"/>
            <p:custDataLst>
              <p:tags r:id="rId5"/>
            </p:custDataLst>
          </p:nvPr>
        </p:nvSpPr>
        <p:spPr>
          <a:xfrm>
            <a:off x="609600" y="1524000"/>
            <a:ext cx="10972800" cy="2235200"/>
          </a:xfrm>
          <a:custGeom>
            <a:avLst/>
            <a:gdLst>
              <a:gd name="connisteX0" fmla="*/ 0 w 10972800"/>
              <a:gd name="connsiteY0" fmla="*/ 203200 h 2235200"/>
              <a:gd name="connisteX1" fmla="*/ 203200 w 10972800"/>
              <a:gd name="connsiteY1" fmla="*/ 0 h 2235200"/>
              <a:gd name="connisteX2" fmla="*/ 10769600 w 10972800"/>
              <a:gd name="connsiteY2" fmla="*/ 0 h 2235200"/>
              <a:gd name="connisteX3" fmla="*/ 10972800 w 10972800"/>
              <a:gd name="connsiteY3" fmla="*/ 203200 h 2235200"/>
              <a:gd name="connisteX4" fmla="*/ 10972800 w 10972800"/>
              <a:gd name="connsiteY4" fmla="*/ 2032000 h 2235200"/>
              <a:gd name="connisteX5" fmla="*/ 10769600 w 10972800"/>
              <a:gd name="connsiteY5" fmla="*/ 2235200 h 2235200"/>
              <a:gd name="connisteX6" fmla="*/ 203200 w 10972800"/>
              <a:gd name="connsiteY6" fmla="*/ 2235200 h 2235200"/>
              <a:gd name="connisteX7" fmla="*/ 0 w 10972800"/>
              <a:gd name="connsiteY7" fmla="*/ 2032000 h 2235200"/>
              <a:gd name="connisteX8" fmla="*/ 0 w 10972800"/>
              <a:gd name="connsiteY8" fmla="*/ 203200 h 22352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10972800" h="2235200">
                <a:moveTo>
                  <a:pt x="0" y="203200"/>
                </a:moveTo>
                <a:cubicBezTo>
                  <a:pt x="0" y="90976"/>
                  <a:pt x="90976" y="0"/>
                  <a:pt x="203200" y="0"/>
                </a:cubicBezTo>
                <a:lnTo>
                  <a:pt x="10769600" y="0"/>
                </a:lnTo>
                <a:cubicBezTo>
                  <a:pt x="10881824" y="0"/>
                  <a:pt x="10972800" y="90976"/>
                  <a:pt x="10972800" y="203200"/>
                </a:cubicBezTo>
                <a:lnTo>
                  <a:pt x="10972800" y="2032000"/>
                </a:lnTo>
                <a:cubicBezTo>
                  <a:pt x="10972800" y="2144224"/>
                  <a:pt x="10881824" y="2235200"/>
                  <a:pt x="10769600" y="2235200"/>
                </a:cubicBezTo>
                <a:lnTo>
                  <a:pt x="203200" y="2235200"/>
                </a:lnTo>
                <a:cubicBezTo>
                  <a:pt x="90976" y="2235200"/>
                  <a:pt x="0" y="2144224"/>
                  <a:pt x="0" y="2032000"/>
                </a:cubicBezTo>
                <a:lnTo>
                  <a:pt x="0" y="203200"/>
                </a:lnTo>
                <a:close/>
              </a:path>
            </a:pathLst>
          </a:custGeom>
          <a:solidFill>
            <a:srgbClr val="DDDDDD"/>
          </a:solidFill>
          <a:ln>
            <a:noFill/>
          </a:ln>
        </p:spPr>
        <p:txBody>
          <a:bodyPr>
            <a:normAutofit/>
          </a:bodyPr>
          <a:lstStyle>
            <a:lvl1pPr>
              <a:buNone/>
              <a:defRPr/>
            </a:lvl1pPr>
            <a:lvl2pPr>
              <a:buNone/>
              <a:defRPr/>
            </a:lvl2pPr>
            <a:lvl3pPr>
              <a:buNone/>
              <a:defRPr/>
            </a:lvl3pPr>
            <a:lvl4pPr>
              <a:buNone/>
              <a:defRPr/>
            </a:lvl4pPr>
            <a:lvl5pPr marL="0" indent="0">
              <a:buNone/>
              <a:defRPr/>
            </a:lvl5pPr>
          </a:lstStyle>
          <a:p>
            <a:pPr lvl="4"/>
            <a:r>
              <a:rPr lang="zh-CN" altLang="en-US"/>
              <a:t> </a:t>
            </a:r>
          </a:p>
        </p:txBody>
      </p:sp>
      <p:sp>
        <p:nvSpPr>
          <p:cNvPr id="13" name="装饰  2"/>
          <p:cNvSpPr>
            <a:spLocks noGrp="1"/>
          </p:cNvSpPr>
          <p:nvPr>
            <p:ph type="body" idx="16389" hasCustomPrompt="1"/>
            <p:custDataLst>
              <p:tags r:id="rId6"/>
            </p:custDataLst>
          </p:nvPr>
        </p:nvSpPr>
        <p:spPr>
          <a:xfrm>
            <a:off x="609600" y="4216400"/>
            <a:ext cx="50800" cy="2032000"/>
          </a:xfrm>
          <a:custGeom>
            <a:avLst/>
            <a:gdLst>
              <a:gd name="connisteX0" fmla="*/ 0 w 50800"/>
              <a:gd name="connsiteY0" fmla="*/ 25400 h 2032000"/>
              <a:gd name="connisteX1" fmla="*/ 25400 w 50800"/>
              <a:gd name="connsiteY1" fmla="*/ 0 h 2032000"/>
              <a:gd name="connisteX2" fmla="*/ 25400 w 50800"/>
              <a:gd name="connsiteY2" fmla="*/ 0 h 2032000"/>
              <a:gd name="connisteX3" fmla="*/ 50800 w 50800"/>
              <a:gd name="connsiteY3" fmla="*/ 25400 h 2032000"/>
              <a:gd name="connisteX4" fmla="*/ 50800 w 50800"/>
              <a:gd name="connsiteY4" fmla="*/ 2006600 h 2032000"/>
              <a:gd name="connisteX5" fmla="*/ 25400 w 50800"/>
              <a:gd name="connsiteY5" fmla="*/ 2032000 h 2032000"/>
              <a:gd name="connisteX6" fmla="*/ 25400 w 50800"/>
              <a:gd name="connsiteY6" fmla="*/ 2032000 h 2032000"/>
              <a:gd name="connisteX7" fmla="*/ 0 w 50800"/>
              <a:gd name="connsiteY7" fmla="*/ 2006600 h 2032000"/>
              <a:gd name="connisteX8" fmla="*/ 0 w 50800"/>
              <a:gd name="connsiteY8" fmla="*/ 25400 h 203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50800" h="2032000">
                <a:moveTo>
                  <a:pt x="0" y="25400"/>
                </a:moveTo>
                <a:cubicBezTo>
                  <a:pt x="0" y="11372"/>
                  <a:pt x="11372" y="0"/>
                  <a:pt x="25400" y="0"/>
                </a:cubicBezTo>
                <a:lnTo>
                  <a:pt x="25400" y="0"/>
                </a:lnTo>
                <a:cubicBezTo>
                  <a:pt x="39428" y="0"/>
                  <a:pt x="50800" y="11372"/>
                  <a:pt x="50800" y="25400"/>
                </a:cubicBezTo>
                <a:lnTo>
                  <a:pt x="50800" y="2006600"/>
                </a:lnTo>
                <a:cubicBezTo>
                  <a:pt x="50800" y="2020628"/>
                  <a:pt x="39428" y="2032000"/>
                  <a:pt x="25400" y="2032000"/>
                </a:cubicBezTo>
                <a:lnTo>
                  <a:pt x="25400" y="2032000"/>
                </a:lnTo>
                <a:cubicBezTo>
                  <a:pt x="11372" y="2032000"/>
                  <a:pt x="0" y="2020628"/>
                  <a:pt x="0" y="2006600"/>
                </a:cubicBezTo>
                <a:lnTo>
                  <a:pt x="0" y="25400"/>
                </a:lnTo>
                <a:close/>
              </a:path>
            </a:pathLst>
          </a:custGeom>
          <a:solidFill>
            <a:schemeClr val="accent1"/>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marL="0" indent="0">
              <a:buNone/>
              <a:defRPr/>
            </a:lvl5pPr>
          </a:lstStyle>
          <a:p>
            <a:pPr lvl="4"/>
            <a:r>
              <a:rPr lang="zh-CN" altLang="en-US"/>
              <a:t> </a:t>
            </a:r>
          </a:p>
        </p:txBody>
      </p:sp>
      <p:sp>
        <p:nvSpPr>
          <p:cNvPr id="14" name="Text Placeholder 13"/>
          <p:cNvSpPr>
            <a:spLocks noGrp="1"/>
          </p:cNvSpPr>
          <p:nvPr>
            <p:ph type="body" idx="16386" hasCustomPrompt="1"/>
            <p:custDataLst>
              <p:tags r:id="rId7"/>
            </p:custDataLst>
          </p:nvPr>
        </p:nvSpPr>
        <p:spPr>
          <a:xfrm>
            <a:off x="762000" y="4216400"/>
            <a:ext cx="10820400" cy="406400"/>
          </a:xfrm>
          <a:noFill/>
        </p:spPr>
        <p:txBody>
          <a:bodyPr lIns="0" tIns="0" rIns="0" bIns="0" anchor="t">
            <a:normAutofit/>
          </a:bodyPr>
          <a:lstStyle>
            <a:lvl1pPr marL="0" indent="0" algn="l">
              <a:lnSpc>
                <a:spcPct val="111000"/>
              </a:lnSpc>
              <a:buNone/>
              <a:defRPr sz="2400" b="0" spc="0">
                <a:solidFill>
                  <a:schemeClr val="tx1"/>
                </a:solidFill>
              </a:defRPr>
            </a:lvl1pPr>
            <a:lvl5pPr marL="0" indent="0" algn="l">
              <a:lnSpc>
                <a:spcPct val="111000"/>
              </a:lnSpc>
              <a:spcBef>
                <a:spcPct val="0"/>
              </a:spcBef>
              <a:spcAft>
                <a:spcPct val="0"/>
              </a:spcAft>
              <a:buNone/>
              <a:defRPr/>
            </a:lvl5pPr>
          </a:lstStyle>
          <a:p>
            <a:pPr lvl="0"/>
            <a:r>
              <a:rPr lang="zh-CN" altLang="en-US"/>
              <a:t>Your item title here</a:t>
            </a:r>
          </a:p>
        </p:txBody>
      </p:sp>
      <p:sp>
        <p:nvSpPr>
          <p:cNvPr id="15" name="Text Placeholder 14"/>
          <p:cNvSpPr>
            <a:spLocks noGrp="1"/>
          </p:cNvSpPr>
          <p:nvPr>
            <p:ph type="body" idx="16387" hasCustomPrompt="1"/>
            <p:custDataLst>
              <p:tags r:id="rId8"/>
            </p:custDataLst>
          </p:nvPr>
        </p:nvSpPr>
        <p:spPr>
          <a:xfrm>
            <a:off x="762000" y="4724400"/>
            <a:ext cx="10820400" cy="1524000"/>
          </a:xfrm>
          <a:noFill/>
        </p:spPr>
        <p:txBody>
          <a:bodyPr lIns="0" tIns="0" rIns="0" bIns="0" anchor="t">
            <a:normAutofit/>
          </a:bodyPr>
          <a:lstStyle>
            <a:lvl1pPr marL="0" indent="0" algn="l">
              <a:lnSpc>
                <a:spcPct val="125000"/>
              </a:lnSpc>
              <a:buNone/>
              <a:defRPr sz="1600" b="0" spc="0">
                <a:solidFill>
                  <a:schemeClr val="tx1"/>
                </a:solidFill>
              </a:defRPr>
            </a:lvl1pPr>
            <a:lvl5pPr marL="0" indent="0" algn="l">
              <a:lnSpc>
                <a:spcPct val="125000"/>
              </a:lnSpc>
              <a:spcBef>
                <a:spcPct val="0"/>
              </a:spcBef>
              <a:spcAft>
                <a:spcPct val="0"/>
              </a:spcAft>
              <a:buNone/>
              <a:defRPr/>
            </a:lvl5pPr>
          </a:lstStyle>
          <a:p>
            <a:pPr lvl="0"/>
            <a:r>
              <a:rPr lang="zh-CN" altLang="en-US"/>
              <a:t>Enter text here</a:t>
            </a:r>
          </a:p>
        </p:txBody>
      </p:sp>
    </p:spTree>
  </p:cSld>
  <p:clrMapOvr>
    <a:overrideClrMapping bg1="lt1" tx1="dk1" bg2="lt2" tx2="dk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ntent_Slide-61_18">
    <p:bg>
      <p:bgRef idx="1001">
        <a:schemeClr val="bg1"/>
      </p:bgRef>
    </p:bg>
    <p:spTree>
      <p:nvGrpSpPr>
        <p:cNvPr id="1" name=""/>
        <p:cNvGrpSpPr/>
        <p:nvPr/>
      </p:nvGrpSpPr>
      <p:grpSpPr>
        <a:xfrm>
          <a:off x="0" y="0"/>
          <a:ext cx="0" cy="0"/>
          <a:chOff x="0" y="0"/>
          <a:chExt cx="0" cy="0"/>
        </a:xfrm>
      </p:grpSpPr>
      <p:sp>
        <p:nvSpPr>
          <p:cNvPr id="8" name="日期占位符 3"/>
          <p:cNvSpPr>
            <a:spLocks noGrp="1"/>
          </p:cNvSpPr>
          <p:nvPr>
            <p:ph type="dt" sz="half" idx="10"/>
            <p:custDataLst>
              <p:tags r:id="rId1"/>
            </p:custDataLst>
          </p:nvPr>
        </p:nvSpPr>
        <p:spPr/>
        <p:txBody>
          <a:bodyPr/>
          <a:lstStyle/>
          <a:p>
            <a:fld id="{760FBDFE-C587-4B4C-A407-44438C67B59E}" type="datetimeFigureOut">
              <a:rPr lang="zh-CN" altLang="en-US" smtClean="0"/>
              <a:t>2026/8/16</a:t>
            </a:fld>
            <a:endParaRPr lang="zh-CN" altLang="en-US"/>
          </a:p>
        </p:txBody>
      </p:sp>
      <p:sp>
        <p:nvSpPr>
          <p:cNvPr id="9" name="页脚占位符 4"/>
          <p:cNvSpPr>
            <a:spLocks noGrp="1"/>
          </p:cNvSpPr>
          <p:nvPr>
            <p:ph type="ftr" sz="quarter" idx="11"/>
            <p:custDataLst>
              <p:tags r:id="rId2"/>
            </p:custDataLst>
          </p:nvPr>
        </p:nvSpPr>
        <p:spPr/>
        <p:txBody>
          <a:bodyPr/>
          <a:lstStyle/>
          <a:p>
            <a:endParaRPr lang="zh-CN" altLang="en-US"/>
          </a:p>
        </p:txBody>
      </p:sp>
      <p:sp>
        <p:nvSpPr>
          <p:cNvPr id="10" name="灯片编号占位符 5"/>
          <p:cNvSpPr>
            <a:spLocks noGrp="1"/>
          </p:cNvSpPr>
          <p:nvPr>
            <p:ph type="sldNum" sz="quarter" idx="12"/>
            <p:custDataLst>
              <p:tags r:id="rId3"/>
            </p:custDataLst>
          </p:nvPr>
        </p:nvSpPr>
        <p:spPr/>
        <p:txBody>
          <a:bodyPr/>
          <a:lstStyle/>
          <a:p>
            <a:fld id="{49AE70B2-8BF9-45C0-BB95-33D1B9D3A854}" type="slidenum">
              <a:rPr lang="zh-CN" altLang="en-US" smtClean="0"/>
              <a:t>‹Nº›</a:t>
            </a:fld>
            <a:endParaRPr lang="zh-CN" altLang="en-US"/>
          </a:p>
        </p:txBody>
      </p:sp>
      <p:sp>
        <p:nvSpPr>
          <p:cNvPr id="11" name="Title 10"/>
          <p:cNvSpPr>
            <a:spLocks noGrp="1"/>
          </p:cNvSpPr>
          <p:nvPr>
            <p:ph type="ctrTitle" idx="16385" hasCustomPrompt="1"/>
            <p:custDataLst>
              <p:tags r:id="rId4"/>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pPr lvl="0"/>
            <a:r>
              <a:rPr lang="zh-CN" altLang="en-US"/>
              <a:t>Your slide title here</a:t>
            </a:r>
          </a:p>
        </p:txBody>
      </p:sp>
      <p:sp>
        <p:nvSpPr>
          <p:cNvPr id="12" name="Content Placeholder 11"/>
          <p:cNvSpPr>
            <a:spLocks noGrp="1"/>
          </p:cNvSpPr>
          <p:nvPr>
            <p:ph idx="16390" hasCustomPrompt="1"/>
            <p:custDataLst>
              <p:tags r:id="rId5"/>
            </p:custDataLst>
          </p:nvPr>
        </p:nvSpPr>
        <p:spPr>
          <a:xfrm>
            <a:off x="8001000" y="1524000"/>
            <a:ext cx="3581400" cy="4724400"/>
          </a:xfrm>
          <a:custGeom>
            <a:avLst/>
            <a:gdLst>
              <a:gd name="connisteX0" fmla="*/ 0 w 3581400"/>
              <a:gd name="connsiteY0" fmla="*/ 0 h 4724400"/>
              <a:gd name="connisteX1" fmla="*/ 3378200 w 3581400"/>
              <a:gd name="connsiteY1" fmla="*/ 0 h 4724400"/>
              <a:gd name="connisteX2" fmla="*/ 3581400 w 3581400"/>
              <a:gd name="connsiteY2" fmla="*/ 203200 h 4724400"/>
              <a:gd name="connisteX3" fmla="*/ 3581400 w 3581400"/>
              <a:gd name="connsiteY3" fmla="*/ 4521200 h 4724400"/>
              <a:gd name="connisteX4" fmla="*/ 3378200 w 3581400"/>
              <a:gd name="connsiteY4" fmla="*/ 4724400 h 4724400"/>
              <a:gd name="connisteX5" fmla="*/ 0 w 3581400"/>
              <a:gd name="connsiteY5" fmla="*/ 4724400 h 4724400"/>
              <a:gd name="connisteX6" fmla="*/ 0 w 3581400"/>
              <a:gd name="connsiteY6" fmla="*/ 0 h 4724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0" t="0" r="0" b="0"/>
            <a:pathLst>
              <a:path w="3581400" h="4724400">
                <a:moveTo>
                  <a:pt x="0" y="0"/>
                </a:moveTo>
                <a:lnTo>
                  <a:pt x="3378200" y="0"/>
                </a:lnTo>
                <a:cubicBezTo>
                  <a:pt x="3490424" y="0"/>
                  <a:pt x="3581400" y="90976"/>
                  <a:pt x="3581400" y="203200"/>
                </a:cubicBezTo>
                <a:lnTo>
                  <a:pt x="3581400" y="4521200"/>
                </a:lnTo>
                <a:cubicBezTo>
                  <a:pt x="3581400" y="4633424"/>
                  <a:pt x="3490424" y="4724400"/>
                  <a:pt x="3378200" y="4724400"/>
                </a:cubicBezTo>
                <a:lnTo>
                  <a:pt x="0" y="4724400"/>
                </a:lnTo>
                <a:lnTo>
                  <a:pt x="0" y="0"/>
                </a:lnTo>
                <a:close/>
              </a:path>
            </a:pathLst>
          </a:custGeom>
          <a:solidFill>
            <a:srgbClr val="DDDDDD"/>
          </a:solidFill>
          <a:ln>
            <a:noFill/>
          </a:ln>
        </p:spPr>
        <p:txBody>
          <a:bodyPr>
            <a:normAutofit/>
          </a:bodyPr>
          <a:lstStyle>
            <a:lvl1pPr marL="0" indent="0">
              <a:buNone/>
              <a:defRPr/>
            </a:lvl1pPr>
            <a:lvl2pPr>
              <a:buNone/>
              <a:defRPr/>
            </a:lvl2pPr>
            <a:lvl3pPr>
              <a:buNone/>
              <a:defRPr/>
            </a:lvl3pPr>
            <a:lvl4pPr>
              <a:buNone/>
              <a:defRPr/>
            </a:lvl4pPr>
            <a:lvl5pPr>
              <a:buNone/>
              <a:defRPr/>
            </a:lvl5pPr>
          </a:lstStyle>
          <a:p>
            <a:pPr lvl="0"/>
            <a:r>
              <a:rPr lang="zh-CN" altLang="en-US"/>
              <a:t> </a:t>
            </a:r>
          </a:p>
        </p:txBody>
      </p:sp>
      <p:sp>
        <p:nvSpPr>
          <p:cNvPr id="13" name="装饰  2"/>
          <p:cNvSpPr>
            <a:spLocks noGrp="1"/>
          </p:cNvSpPr>
          <p:nvPr>
            <p:ph type="body" idx="16391" hasCustomPrompt="1"/>
            <p:custDataLst>
              <p:tags r:id="rId6"/>
            </p:custDataLst>
          </p:nvPr>
        </p:nvSpPr>
        <p:spPr>
          <a:xfrm>
            <a:off x="609600" y="1524000"/>
            <a:ext cx="7391400" cy="4724400"/>
          </a:xfrm>
          <a:custGeom>
            <a:avLst/>
            <a:gdLst>
              <a:gd name="connisteX0" fmla="*/ 0 w 7391400"/>
              <a:gd name="connsiteY0" fmla="*/ 203200 h 4724400"/>
              <a:gd name="connisteX1" fmla="*/ 203200 w 7391400"/>
              <a:gd name="connsiteY1" fmla="*/ 0 h 4724400"/>
              <a:gd name="connisteX2" fmla="*/ 7391400 w 7391400"/>
              <a:gd name="connsiteY2" fmla="*/ 0 h 4724400"/>
              <a:gd name="connisteX3" fmla="*/ 7391400 w 7391400"/>
              <a:gd name="connsiteY3" fmla="*/ 4724400 h 4724400"/>
              <a:gd name="connisteX4" fmla="*/ 203200 w 7391400"/>
              <a:gd name="connsiteY4" fmla="*/ 4724400 h 4724400"/>
              <a:gd name="connisteX5" fmla="*/ 0 w 7391400"/>
              <a:gd name="connsiteY5" fmla="*/ 4521200 h 4724400"/>
              <a:gd name="connisteX6" fmla="*/ 0 w 7391400"/>
              <a:gd name="connsiteY6" fmla="*/ 203200 h 4724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0" t="0" r="0" b="0"/>
            <a:pathLst>
              <a:path w="7391400" h="4724400">
                <a:moveTo>
                  <a:pt x="0" y="203200"/>
                </a:moveTo>
                <a:cubicBezTo>
                  <a:pt x="0" y="90976"/>
                  <a:pt x="90976" y="0"/>
                  <a:pt x="203200" y="0"/>
                </a:cubicBezTo>
                <a:lnTo>
                  <a:pt x="7391400" y="0"/>
                </a:lnTo>
                <a:lnTo>
                  <a:pt x="7391400" y="4724400"/>
                </a:lnTo>
                <a:lnTo>
                  <a:pt x="203200" y="4724400"/>
                </a:lnTo>
                <a:cubicBezTo>
                  <a:pt x="90976" y="4724400"/>
                  <a:pt x="0" y="4633424"/>
                  <a:pt x="0" y="4521200"/>
                </a:cubicBezTo>
                <a:lnTo>
                  <a:pt x="0" y="203200"/>
                </a:lnTo>
                <a:close/>
              </a:path>
            </a:pathLst>
          </a:custGeom>
          <a:solidFill>
            <a:schemeClr val="accent1"/>
          </a:solidFill>
          <a:ln>
            <a:solidFill>
              <a:prstClr val="black">
                <a:alpha val="0"/>
              </a:prstClr>
            </a:solidFill>
            <a:prstDash val="solid"/>
          </a:ln>
        </p:spPr>
        <p:txBody>
          <a:bodyPr>
            <a:noAutofit/>
          </a:bodyPr>
          <a:lstStyle>
            <a:lvl1pPr marL="0" indent="0">
              <a:buNone/>
              <a:defRPr/>
            </a:lvl1pPr>
            <a:lvl2pPr>
              <a:buNone/>
              <a:defRPr/>
            </a:lvl2pPr>
            <a:lvl3pPr>
              <a:buNone/>
              <a:defRPr/>
            </a:lvl3pPr>
            <a:lvl4pPr>
              <a:buNone/>
              <a:defRPr/>
            </a:lvl4pPr>
            <a:lvl5pPr>
              <a:buNone/>
              <a:defRPr/>
            </a:lvl5pPr>
          </a:lstStyle>
          <a:p>
            <a:pPr lvl="0"/>
            <a:r>
              <a:rPr lang="zh-CN" altLang="en-US"/>
              <a:t> </a:t>
            </a:r>
          </a:p>
        </p:txBody>
      </p:sp>
      <p:sp>
        <p:nvSpPr>
          <p:cNvPr id="14" name="Text Placeholder 13"/>
          <p:cNvSpPr>
            <a:spLocks noGrp="1"/>
          </p:cNvSpPr>
          <p:nvPr>
            <p:ph type="body" idx="16386" hasCustomPrompt="1"/>
            <p:custDataLst>
              <p:tags r:id="rId7"/>
            </p:custDataLst>
          </p:nvPr>
        </p:nvSpPr>
        <p:spPr>
          <a:xfrm>
            <a:off x="1066800" y="2108200"/>
            <a:ext cx="6477000" cy="406400"/>
          </a:xfrm>
          <a:noFill/>
        </p:spPr>
        <p:txBody>
          <a:bodyPr lIns="0" tIns="0" rIns="0" bIns="0" anchor="t">
            <a:normAutofit/>
          </a:bodyPr>
          <a:lstStyle>
            <a:lvl1pPr marL="0" indent="0" algn="l">
              <a:lnSpc>
                <a:spcPct val="111000"/>
              </a:lnSpc>
              <a:spcBef>
                <a:spcPct val="0"/>
              </a:spcBef>
              <a:spcAft>
                <a:spcPct val="0"/>
              </a:spcAft>
              <a:buNone/>
              <a:defRPr sz="2400" b="0" spc="0">
                <a:solidFill>
                  <a:srgbClr val="FFFFFF"/>
                </a:solidFill>
              </a:defRPr>
            </a:lvl1pPr>
          </a:lstStyle>
          <a:p>
            <a:pPr lvl="0"/>
            <a:r>
              <a:rPr lang="zh-CN" altLang="en-US"/>
              <a:t>Item title here</a:t>
            </a:r>
          </a:p>
        </p:txBody>
      </p:sp>
      <p:sp>
        <p:nvSpPr>
          <p:cNvPr id="15" name="Text Placeholder 14"/>
          <p:cNvSpPr>
            <a:spLocks noGrp="1"/>
          </p:cNvSpPr>
          <p:nvPr>
            <p:ph type="body" idx="16387" hasCustomPrompt="1"/>
            <p:custDataLst>
              <p:tags r:id="rId8"/>
            </p:custDataLst>
          </p:nvPr>
        </p:nvSpPr>
        <p:spPr>
          <a:xfrm>
            <a:off x="1066800" y="2667000"/>
            <a:ext cx="6477000" cy="914400"/>
          </a:xfrm>
          <a:noFill/>
        </p:spPr>
        <p:txBody>
          <a:bodyPr lIns="0" tIns="0" rIns="0" bIns="0" anchor="t">
            <a:normAutofit/>
          </a:bodyPr>
          <a:lstStyle>
            <a:lvl1pPr marL="0" indent="0" algn="l">
              <a:lnSpc>
                <a:spcPct val="125000"/>
              </a:lnSpc>
              <a:spcBef>
                <a:spcPct val="0"/>
              </a:spcBef>
              <a:spcAft>
                <a:spcPct val="0"/>
              </a:spcAft>
              <a:buNone/>
              <a:defRPr sz="1600" b="0" spc="0">
                <a:solidFill>
                  <a:srgbClr val="FFFFFF"/>
                </a:solidFill>
              </a:defRPr>
            </a:lvl1pPr>
          </a:lstStyle>
          <a:p>
            <a:pPr lvl="0"/>
            <a:r>
              <a:rPr lang="zh-CN" altLang="en-US"/>
              <a:t>Enter title text here</a:t>
            </a:r>
          </a:p>
        </p:txBody>
      </p:sp>
      <p:sp>
        <p:nvSpPr>
          <p:cNvPr id="16" name="Text Placeholder 15"/>
          <p:cNvSpPr>
            <a:spLocks noGrp="1"/>
          </p:cNvSpPr>
          <p:nvPr>
            <p:ph type="body" idx="16388" hasCustomPrompt="1"/>
            <p:custDataLst>
              <p:tags r:id="rId9"/>
            </p:custDataLst>
          </p:nvPr>
        </p:nvSpPr>
        <p:spPr>
          <a:xfrm>
            <a:off x="1066800" y="4191000"/>
            <a:ext cx="6477000" cy="406400"/>
          </a:xfrm>
          <a:noFill/>
        </p:spPr>
        <p:txBody>
          <a:bodyPr lIns="0" tIns="0" rIns="0" bIns="0" anchor="t">
            <a:normAutofit/>
          </a:bodyPr>
          <a:lstStyle>
            <a:lvl1pPr marL="0" indent="0" algn="l">
              <a:lnSpc>
                <a:spcPct val="111000"/>
              </a:lnSpc>
              <a:spcBef>
                <a:spcPct val="0"/>
              </a:spcBef>
              <a:spcAft>
                <a:spcPct val="0"/>
              </a:spcAft>
              <a:buNone/>
              <a:defRPr sz="2400" b="0" spc="0">
                <a:solidFill>
                  <a:srgbClr val="FFFFFF"/>
                </a:solidFill>
              </a:defRPr>
            </a:lvl1pPr>
          </a:lstStyle>
          <a:p>
            <a:pPr lvl="0"/>
            <a:r>
              <a:rPr lang="zh-CN" altLang="en-US"/>
              <a:t>Item title here</a:t>
            </a:r>
          </a:p>
        </p:txBody>
      </p:sp>
      <p:sp>
        <p:nvSpPr>
          <p:cNvPr id="17" name="Text Placeholder 16"/>
          <p:cNvSpPr>
            <a:spLocks noGrp="1"/>
          </p:cNvSpPr>
          <p:nvPr>
            <p:ph type="body" idx="16389" hasCustomPrompt="1"/>
            <p:custDataLst>
              <p:tags r:id="rId10"/>
            </p:custDataLst>
          </p:nvPr>
        </p:nvSpPr>
        <p:spPr>
          <a:xfrm>
            <a:off x="1066800" y="4749800"/>
            <a:ext cx="6477000" cy="914400"/>
          </a:xfrm>
          <a:noFill/>
        </p:spPr>
        <p:txBody>
          <a:bodyPr lIns="0" tIns="0" rIns="0" bIns="0" anchor="t">
            <a:normAutofit/>
          </a:bodyPr>
          <a:lstStyle>
            <a:lvl1pPr marL="0" indent="0" algn="l">
              <a:lnSpc>
                <a:spcPct val="125000"/>
              </a:lnSpc>
              <a:spcBef>
                <a:spcPct val="0"/>
              </a:spcBef>
              <a:spcAft>
                <a:spcPct val="0"/>
              </a:spcAft>
              <a:buNone/>
              <a:defRPr sz="1600" b="0" spc="0">
                <a:solidFill>
                  <a:srgbClr val="FFFFFF"/>
                </a:solidFill>
              </a:defRPr>
            </a:lvl1pPr>
          </a:lstStyle>
          <a:p>
            <a:pPr lvl="0"/>
            <a:r>
              <a:rPr lang="zh-CN" altLang="en-US"/>
              <a:t>Enter title text here</a:t>
            </a:r>
          </a:p>
        </p:txBody>
      </p:sp>
    </p:spTree>
  </p:cSld>
  <p:clrMapOvr>
    <a:overrideClrMapping bg1="lt1" tx1="dk1" bg2="lt2" tx2="dk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nt_Slide-57_9">
    <p:bg>
      <p:bgRef idx="1001">
        <a:schemeClr val="bg1"/>
      </p:bgRef>
    </p:bg>
    <p:spTree>
      <p:nvGrpSpPr>
        <p:cNvPr id="1" name=""/>
        <p:cNvGrpSpPr/>
        <p:nvPr/>
      </p:nvGrpSpPr>
      <p:grpSpPr>
        <a:xfrm>
          <a:off x="0" y="0"/>
          <a:ext cx="0" cy="0"/>
          <a:chOff x="0" y="0"/>
          <a:chExt cx="0" cy="0"/>
        </a:xfrm>
      </p:grpSpPr>
      <p:sp>
        <p:nvSpPr>
          <p:cNvPr id="8" name="日期占位符 7"/>
          <p:cNvSpPr>
            <a:spLocks noGrp="1"/>
          </p:cNvSpPr>
          <p:nvPr>
            <p:ph type="dt" sz="half" idx="10"/>
            <p:custDataLst>
              <p:tags r:id="rId1"/>
            </p:custDataLst>
          </p:nvPr>
        </p:nvSpPr>
        <p:spPr/>
        <p:txBody>
          <a:bodyPr/>
          <a:lstStyle/>
          <a:p>
            <a:fld id="{760FBDFE-C587-4B4C-A407-44438C67B59E}" type="datetimeFigureOut">
              <a:rPr lang="zh-CN" altLang="en-US" smtClean="0"/>
              <a:t>2026/8/16</a:t>
            </a:fld>
            <a:endParaRPr lang="zh-CN" altLang="en-US"/>
          </a:p>
        </p:txBody>
      </p:sp>
      <p:sp>
        <p:nvSpPr>
          <p:cNvPr id="9" name="页脚占位符 8"/>
          <p:cNvSpPr>
            <a:spLocks noGrp="1"/>
          </p:cNvSpPr>
          <p:nvPr>
            <p:ph type="ftr" sz="quarter" idx="11"/>
            <p:custDataLst>
              <p:tags r:id="rId2"/>
            </p:custDataLst>
          </p:nvPr>
        </p:nvSpPr>
        <p:spPr/>
        <p:txBody>
          <a:bodyPr/>
          <a:lstStyle/>
          <a:p>
            <a:endParaRPr lang="zh-CN" altLang="en-US"/>
          </a:p>
        </p:txBody>
      </p:sp>
      <p:sp>
        <p:nvSpPr>
          <p:cNvPr id="10" name="灯片编号占位符 9"/>
          <p:cNvSpPr>
            <a:spLocks noGrp="1"/>
          </p:cNvSpPr>
          <p:nvPr>
            <p:ph type="sldNum" sz="quarter" idx="12"/>
            <p:custDataLst>
              <p:tags r:id="rId3"/>
            </p:custDataLst>
          </p:nvPr>
        </p:nvSpPr>
        <p:spPr/>
        <p:txBody>
          <a:bodyPr/>
          <a:lstStyle/>
          <a:p>
            <a:fld id="{49AE70B2-8BF9-45C0-BB95-33D1B9D3A854}" type="slidenum">
              <a:rPr lang="zh-CN" altLang="en-US" smtClean="0"/>
              <a:t>‹Nº›</a:t>
            </a:fld>
            <a:endParaRPr lang="zh-CN" altLang="en-US"/>
          </a:p>
        </p:txBody>
      </p:sp>
      <p:sp>
        <p:nvSpPr>
          <p:cNvPr id="11" name="标题 10"/>
          <p:cNvSpPr>
            <a:spLocks noGrp="1"/>
          </p:cNvSpPr>
          <p:nvPr>
            <p:ph type="ctrTitle" idx="16385" hasCustomPrompt="1"/>
            <p:custDataLst>
              <p:tags r:id="rId4"/>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pPr lvl="0"/>
            <a:r>
              <a:rPr lang="zh-CN" altLang="en-US"/>
              <a:t>Your slide title here</a:t>
            </a:r>
          </a:p>
        </p:txBody>
      </p:sp>
      <p:sp>
        <p:nvSpPr>
          <p:cNvPr id="12" name="装饰  1"/>
          <p:cNvSpPr>
            <a:spLocks noGrp="1"/>
          </p:cNvSpPr>
          <p:nvPr>
            <p:ph type="body" idx="16390" hasCustomPrompt="1"/>
            <p:custDataLst>
              <p:tags r:id="rId5"/>
            </p:custDataLst>
          </p:nvPr>
        </p:nvSpPr>
        <p:spPr>
          <a:xfrm>
            <a:off x="3149600" y="1524000"/>
            <a:ext cx="8432800" cy="2209800"/>
          </a:xfrm>
          <a:custGeom>
            <a:avLst/>
            <a:gdLst>
              <a:gd name="connisteX0" fmla="*/ 0 w 8432800"/>
              <a:gd name="connsiteY0" fmla="*/ 0 h 2209800"/>
              <a:gd name="connisteX1" fmla="*/ 8229600 w 8432800"/>
              <a:gd name="connsiteY1" fmla="*/ 0 h 2209800"/>
              <a:gd name="connisteX2" fmla="*/ 8432800 w 8432800"/>
              <a:gd name="connsiteY2" fmla="*/ 203200 h 2209800"/>
              <a:gd name="connisteX3" fmla="*/ 8432800 w 8432800"/>
              <a:gd name="connsiteY3" fmla="*/ 2006600 h 2209800"/>
              <a:gd name="connisteX4" fmla="*/ 8229600 w 8432800"/>
              <a:gd name="connsiteY4" fmla="*/ 2209800 h 2209800"/>
              <a:gd name="connisteX5" fmla="*/ 0 w 8432800"/>
              <a:gd name="connsiteY5" fmla="*/ 2209800 h 2209800"/>
              <a:gd name="connisteX6" fmla="*/ 0 w 8432800"/>
              <a:gd name="connsiteY6" fmla="*/ 0 h 2209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0" t="0" r="0" b="0"/>
            <a:pathLst>
              <a:path w="8432800" h="2209800">
                <a:moveTo>
                  <a:pt x="0" y="0"/>
                </a:moveTo>
                <a:lnTo>
                  <a:pt x="8229600" y="0"/>
                </a:lnTo>
                <a:cubicBezTo>
                  <a:pt x="8341824" y="0"/>
                  <a:pt x="8432800" y="90976"/>
                  <a:pt x="8432800" y="203200"/>
                </a:cubicBezTo>
                <a:lnTo>
                  <a:pt x="8432800" y="2006600"/>
                </a:lnTo>
                <a:cubicBezTo>
                  <a:pt x="8432800" y="2118824"/>
                  <a:pt x="8341824" y="2209800"/>
                  <a:pt x="8229600" y="2209800"/>
                </a:cubicBezTo>
                <a:lnTo>
                  <a:pt x="0" y="2209800"/>
                </a:lnTo>
                <a:lnTo>
                  <a:pt x="0" y="0"/>
                </a:lnTo>
                <a:close/>
              </a:path>
            </a:pathLst>
          </a:custGeom>
          <a:solidFill>
            <a:schemeClr val="accent1"/>
          </a:solidFill>
          <a:ln>
            <a:solidFill>
              <a:prstClr val="black">
                <a:alpha val="0"/>
              </a:prstClr>
            </a:solidFill>
            <a:prstDash val="solid"/>
          </a:ln>
        </p:spPr>
        <p:txBody>
          <a:bodyPr>
            <a:noAutofit/>
          </a:bodyPr>
          <a:lstStyle>
            <a:lvl1pPr marL="0" indent="0">
              <a:buNone/>
              <a:defRPr/>
            </a:lvl1pPr>
            <a:lvl2pPr>
              <a:buNone/>
              <a:defRPr/>
            </a:lvl2pPr>
            <a:lvl3pPr>
              <a:buNone/>
              <a:defRPr/>
            </a:lvl3pPr>
            <a:lvl4pPr>
              <a:buNone/>
              <a:defRPr/>
            </a:lvl4pPr>
            <a:lvl5pPr>
              <a:buNone/>
              <a:defRPr/>
            </a:lvl5pPr>
          </a:lstStyle>
          <a:p>
            <a:pPr lvl="0"/>
            <a:r>
              <a:rPr lang="zh-CN" altLang="en-US"/>
              <a:t> </a:t>
            </a:r>
          </a:p>
        </p:txBody>
      </p:sp>
      <p:sp>
        <p:nvSpPr>
          <p:cNvPr id="13" name="图片占位符 12"/>
          <p:cNvSpPr>
            <a:spLocks noGrp="1"/>
          </p:cNvSpPr>
          <p:nvPr>
            <p:ph type="pic" idx="16391" hasCustomPrompt="1"/>
            <p:custDataLst>
              <p:tags r:id="rId6"/>
            </p:custDataLst>
          </p:nvPr>
        </p:nvSpPr>
        <p:spPr>
          <a:xfrm>
            <a:off x="609600" y="1524000"/>
            <a:ext cx="2540000" cy="2209800"/>
          </a:xfrm>
          <a:custGeom>
            <a:avLst/>
            <a:gdLst>
              <a:gd name="connisteX0" fmla="*/ 0 w 2540000"/>
              <a:gd name="connsiteY0" fmla="*/ 203200 h 2209800"/>
              <a:gd name="connisteX1" fmla="*/ 203200 w 2540000"/>
              <a:gd name="connsiteY1" fmla="*/ 0 h 2209800"/>
              <a:gd name="connisteX2" fmla="*/ 2540000 w 2540000"/>
              <a:gd name="connsiteY2" fmla="*/ 0 h 2209800"/>
              <a:gd name="connisteX3" fmla="*/ 2540000 w 2540000"/>
              <a:gd name="connsiteY3" fmla="*/ 2209800 h 2209800"/>
              <a:gd name="connisteX4" fmla="*/ 203200 w 2540000"/>
              <a:gd name="connsiteY4" fmla="*/ 2209800 h 2209800"/>
              <a:gd name="connisteX5" fmla="*/ 0 w 2540000"/>
              <a:gd name="connsiteY5" fmla="*/ 2006600 h 2209800"/>
              <a:gd name="connisteX6" fmla="*/ 0 w 2540000"/>
              <a:gd name="connsiteY6" fmla="*/ 203200 h 2209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0" t="0" r="0" b="0"/>
            <a:pathLst>
              <a:path w="2540000" h="2209800">
                <a:moveTo>
                  <a:pt x="0" y="203200"/>
                </a:moveTo>
                <a:cubicBezTo>
                  <a:pt x="0" y="90976"/>
                  <a:pt x="90976" y="0"/>
                  <a:pt x="203200" y="0"/>
                </a:cubicBezTo>
                <a:lnTo>
                  <a:pt x="2540000" y="0"/>
                </a:lnTo>
                <a:lnTo>
                  <a:pt x="2540000" y="2209800"/>
                </a:lnTo>
                <a:lnTo>
                  <a:pt x="203200" y="2209800"/>
                </a:lnTo>
                <a:cubicBezTo>
                  <a:pt x="90976" y="2209800"/>
                  <a:pt x="0" y="2118824"/>
                  <a:pt x="0" y="2006600"/>
                </a:cubicBezTo>
                <a:lnTo>
                  <a:pt x="0" y="203200"/>
                </a:lnTo>
                <a:close/>
              </a:path>
            </a:pathLst>
          </a:custGeom>
          <a:solidFill>
            <a:srgbClr val="DDDDDD"/>
          </a:solidFill>
          <a:ln>
            <a:noFill/>
          </a:ln>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zh-CN" altLang="en-US"/>
              <a:t> </a:t>
            </a:r>
          </a:p>
        </p:txBody>
      </p:sp>
      <p:sp>
        <p:nvSpPr>
          <p:cNvPr id="14" name="文本占位符 13"/>
          <p:cNvSpPr>
            <a:spLocks noGrp="1"/>
          </p:cNvSpPr>
          <p:nvPr>
            <p:ph type="body" idx="16386" hasCustomPrompt="1"/>
            <p:custDataLst>
              <p:tags r:id="rId7"/>
            </p:custDataLst>
          </p:nvPr>
        </p:nvSpPr>
        <p:spPr>
          <a:xfrm>
            <a:off x="3454400" y="1892300"/>
            <a:ext cx="7823200" cy="406400"/>
          </a:xfrm>
          <a:noFill/>
        </p:spPr>
        <p:txBody>
          <a:bodyPr lIns="0" tIns="0" rIns="0" bIns="0" anchor="t">
            <a:normAutofit/>
          </a:bodyPr>
          <a:lstStyle>
            <a:lvl1pPr marL="0" indent="0" algn="l">
              <a:lnSpc>
                <a:spcPct val="111000"/>
              </a:lnSpc>
              <a:spcBef>
                <a:spcPct val="0"/>
              </a:spcBef>
              <a:spcAft>
                <a:spcPct val="0"/>
              </a:spcAft>
              <a:buNone/>
              <a:defRPr sz="2400" b="0" spc="0">
                <a:solidFill>
                  <a:srgbClr val="FFFFFF"/>
                </a:solidFill>
              </a:defRPr>
            </a:lvl1pPr>
          </a:lstStyle>
          <a:p>
            <a:pPr lvl="0"/>
            <a:r>
              <a:rPr lang="zh-CN" altLang="en-US"/>
              <a:t>Your item title here</a:t>
            </a:r>
          </a:p>
        </p:txBody>
      </p:sp>
      <p:sp>
        <p:nvSpPr>
          <p:cNvPr id="15" name="文本占位符 14"/>
          <p:cNvSpPr>
            <a:spLocks noGrp="1"/>
          </p:cNvSpPr>
          <p:nvPr>
            <p:ph type="body" idx="16387" hasCustomPrompt="1"/>
            <p:custDataLst>
              <p:tags r:id="rId8"/>
            </p:custDataLst>
          </p:nvPr>
        </p:nvSpPr>
        <p:spPr>
          <a:xfrm>
            <a:off x="3454400" y="2451100"/>
            <a:ext cx="7823200" cy="914400"/>
          </a:xfrm>
          <a:noFill/>
        </p:spPr>
        <p:txBody>
          <a:bodyPr lIns="0" tIns="0" rIns="0" bIns="0" anchor="t">
            <a:normAutofit/>
          </a:bodyPr>
          <a:lstStyle>
            <a:lvl1pPr marL="0" indent="0" algn="l">
              <a:lnSpc>
                <a:spcPct val="125000"/>
              </a:lnSpc>
              <a:spcBef>
                <a:spcPct val="0"/>
              </a:spcBef>
              <a:spcAft>
                <a:spcPct val="0"/>
              </a:spcAft>
              <a:buNone/>
              <a:defRPr sz="1600" b="0" spc="0">
                <a:solidFill>
                  <a:srgbClr val="FFFFFF"/>
                </a:solidFill>
              </a:defRPr>
            </a:lvl1pPr>
          </a:lstStyle>
          <a:p>
            <a:pPr lvl="0"/>
            <a:r>
              <a:rPr lang="zh-CN" altLang="en-US"/>
              <a:t>Enter title text here</a:t>
            </a:r>
          </a:p>
        </p:txBody>
      </p:sp>
      <p:sp>
        <p:nvSpPr>
          <p:cNvPr id="16" name="装饰  5"/>
          <p:cNvSpPr>
            <a:spLocks noGrp="1"/>
          </p:cNvSpPr>
          <p:nvPr>
            <p:ph type="body" idx="16392" hasCustomPrompt="1"/>
            <p:custDataLst>
              <p:tags r:id="rId9"/>
            </p:custDataLst>
          </p:nvPr>
        </p:nvSpPr>
        <p:spPr>
          <a:xfrm>
            <a:off x="3149600" y="4038600"/>
            <a:ext cx="8432800" cy="2209800"/>
          </a:xfrm>
          <a:custGeom>
            <a:avLst/>
            <a:gdLst>
              <a:gd name="connisteX0" fmla="*/ 0 w 8432800"/>
              <a:gd name="connsiteY0" fmla="*/ 0 h 2209800"/>
              <a:gd name="connisteX1" fmla="*/ 8229600 w 8432800"/>
              <a:gd name="connsiteY1" fmla="*/ 0 h 2209800"/>
              <a:gd name="connisteX2" fmla="*/ 8432800 w 8432800"/>
              <a:gd name="connsiteY2" fmla="*/ 203200 h 2209800"/>
              <a:gd name="connisteX3" fmla="*/ 8432800 w 8432800"/>
              <a:gd name="connsiteY3" fmla="*/ 2006600 h 2209800"/>
              <a:gd name="connisteX4" fmla="*/ 8229600 w 8432800"/>
              <a:gd name="connsiteY4" fmla="*/ 2209800 h 2209800"/>
              <a:gd name="connisteX5" fmla="*/ 0 w 8432800"/>
              <a:gd name="connsiteY5" fmla="*/ 2209800 h 2209800"/>
              <a:gd name="connisteX6" fmla="*/ 0 w 8432800"/>
              <a:gd name="connsiteY6" fmla="*/ 0 h 2209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0" t="0" r="0" b="0"/>
            <a:pathLst>
              <a:path w="8432800" h="2209800">
                <a:moveTo>
                  <a:pt x="0" y="0"/>
                </a:moveTo>
                <a:lnTo>
                  <a:pt x="8229600" y="0"/>
                </a:lnTo>
                <a:cubicBezTo>
                  <a:pt x="8341824" y="0"/>
                  <a:pt x="8432800" y="90976"/>
                  <a:pt x="8432800" y="203200"/>
                </a:cubicBezTo>
                <a:lnTo>
                  <a:pt x="8432800" y="2006600"/>
                </a:lnTo>
                <a:cubicBezTo>
                  <a:pt x="8432800" y="2118824"/>
                  <a:pt x="8341824" y="2209800"/>
                  <a:pt x="8229600" y="2209800"/>
                </a:cubicBezTo>
                <a:lnTo>
                  <a:pt x="0" y="2209800"/>
                </a:lnTo>
                <a:lnTo>
                  <a:pt x="0" y="0"/>
                </a:lnTo>
                <a:close/>
              </a:path>
            </a:pathLst>
          </a:custGeom>
          <a:solidFill>
            <a:schemeClr val="accent1"/>
          </a:solidFill>
          <a:ln>
            <a:solidFill>
              <a:prstClr val="black">
                <a:alpha val="0"/>
              </a:prstClr>
            </a:solidFill>
            <a:prstDash val="solid"/>
          </a:ln>
        </p:spPr>
        <p:txBody>
          <a:bodyPr>
            <a:noAutofit/>
          </a:bodyPr>
          <a:lstStyle>
            <a:lvl1pPr marL="0" indent="0">
              <a:buNone/>
              <a:defRPr/>
            </a:lvl1pPr>
            <a:lvl2pPr>
              <a:buNone/>
              <a:defRPr/>
            </a:lvl2pPr>
            <a:lvl3pPr>
              <a:buNone/>
              <a:defRPr/>
            </a:lvl3pPr>
            <a:lvl4pPr>
              <a:buNone/>
              <a:defRPr/>
            </a:lvl4pPr>
            <a:lvl5pPr>
              <a:buNone/>
              <a:defRPr/>
            </a:lvl5pPr>
          </a:lstStyle>
          <a:p>
            <a:pPr lvl="0"/>
            <a:r>
              <a:rPr lang="zh-CN" altLang="en-US"/>
              <a:t> </a:t>
            </a:r>
          </a:p>
        </p:txBody>
      </p:sp>
      <p:sp>
        <p:nvSpPr>
          <p:cNvPr id="17" name="图片占位符 16"/>
          <p:cNvSpPr>
            <a:spLocks noGrp="1"/>
          </p:cNvSpPr>
          <p:nvPr>
            <p:ph type="pic" idx="16393" hasCustomPrompt="1"/>
            <p:custDataLst>
              <p:tags r:id="rId10"/>
            </p:custDataLst>
          </p:nvPr>
        </p:nvSpPr>
        <p:spPr>
          <a:xfrm>
            <a:off x="609600" y="4038600"/>
            <a:ext cx="2540000" cy="2209800"/>
          </a:xfrm>
          <a:custGeom>
            <a:avLst/>
            <a:gdLst>
              <a:gd name="connisteX0" fmla="*/ 0 w 2540000"/>
              <a:gd name="connsiteY0" fmla="*/ 203200 h 2209800"/>
              <a:gd name="connisteX1" fmla="*/ 203200 w 2540000"/>
              <a:gd name="connsiteY1" fmla="*/ 0 h 2209800"/>
              <a:gd name="connisteX2" fmla="*/ 2540000 w 2540000"/>
              <a:gd name="connsiteY2" fmla="*/ 0 h 2209800"/>
              <a:gd name="connisteX3" fmla="*/ 2540000 w 2540000"/>
              <a:gd name="connsiteY3" fmla="*/ 2209800 h 2209800"/>
              <a:gd name="connisteX4" fmla="*/ 203200 w 2540000"/>
              <a:gd name="connsiteY4" fmla="*/ 2209800 h 2209800"/>
              <a:gd name="connisteX5" fmla="*/ 0 w 2540000"/>
              <a:gd name="connsiteY5" fmla="*/ 2006600 h 2209800"/>
              <a:gd name="connisteX6" fmla="*/ 0 w 2540000"/>
              <a:gd name="connsiteY6" fmla="*/ 203200 h 2209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0" t="0" r="0" b="0"/>
            <a:pathLst>
              <a:path w="2540000" h="2209800">
                <a:moveTo>
                  <a:pt x="0" y="203200"/>
                </a:moveTo>
                <a:cubicBezTo>
                  <a:pt x="0" y="90976"/>
                  <a:pt x="90976" y="0"/>
                  <a:pt x="203200" y="0"/>
                </a:cubicBezTo>
                <a:lnTo>
                  <a:pt x="2540000" y="0"/>
                </a:lnTo>
                <a:lnTo>
                  <a:pt x="2540000" y="2209800"/>
                </a:lnTo>
                <a:lnTo>
                  <a:pt x="203200" y="2209800"/>
                </a:lnTo>
                <a:cubicBezTo>
                  <a:pt x="90976" y="2209800"/>
                  <a:pt x="0" y="2118824"/>
                  <a:pt x="0" y="2006600"/>
                </a:cubicBezTo>
                <a:lnTo>
                  <a:pt x="0" y="203200"/>
                </a:lnTo>
                <a:close/>
              </a:path>
            </a:pathLst>
          </a:custGeom>
          <a:solidFill>
            <a:srgbClr val="DDDDDD"/>
          </a:solidFill>
          <a:ln>
            <a:noFill/>
          </a:ln>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zh-CN" altLang="en-US"/>
              <a:t> </a:t>
            </a:r>
          </a:p>
        </p:txBody>
      </p:sp>
      <p:sp>
        <p:nvSpPr>
          <p:cNvPr id="18" name="文本占位符 17"/>
          <p:cNvSpPr>
            <a:spLocks noGrp="1"/>
          </p:cNvSpPr>
          <p:nvPr>
            <p:ph type="body" idx="16388" hasCustomPrompt="1"/>
            <p:custDataLst>
              <p:tags r:id="rId11"/>
            </p:custDataLst>
          </p:nvPr>
        </p:nvSpPr>
        <p:spPr>
          <a:xfrm>
            <a:off x="3454400" y="4406900"/>
            <a:ext cx="7823200" cy="406400"/>
          </a:xfrm>
          <a:noFill/>
        </p:spPr>
        <p:txBody>
          <a:bodyPr lIns="0" tIns="0" rIns="0" bIns="0" anchor="t">
            <a:normAutofit/>
          </a:bodyPr>
          <a:lstStyle>
            <a:lvl1pPr marL="0" indent="0" algn="l">
              <a:lnSpc>
                <a:spcPct val="111000"/>
              </a:lnSpc>
              <a:spcBef>
                <a:spcPct val="0"/>
              </a:spcBef>
              <a:spcAft>
                <a:spcPct val="0"/>
              </a:spcAft>
              <a:buNone/>
              <a:defRPr sz="2400" b="0" spc="0">
                <a:solidFill>
                  <a:srgbClr val="FFFFFF"/>
                </a:solidFill>
              </a:defRPr>
            </a:lvl1pPr>
          </a:lstStyle>
          <a:p>
            <a:pPr lvl="0"/>
            <a:r>
              <a:rPr lang="zh-CN" altLang="en-US"/>
              <a:t>Your item title here</a:t>
            </a:r>
          </a:p>
        </p:txBody>
      </p:sp>
      <p:sp>
        <p:nvSpPr>
          <p:cNvPr id="19" name="文本占位符 18"/>
          <p:cNvSpPr>
            <a:spLocks noGrp="1"/>
          </p:cNvSpPr>
          <p:nvPr>
            <p:ph type="body" idx="16389" hasCustomPrompt="1"/>
            <p:custDataLst>
              <p:tags r:id="rId12"/>
            </p:custDataLst>
          </p:nvPr>
        </p:nvSpPr>
        <p:spPr>
          <a:xfrm>
            <a:off x="3454400" y="4965700"/>
            <a:ext cx="7823200" cy="914400"/>
          </a:xfrm>
          <a:noFill/>
        </p:spPr>
        <p:txBody>
          <a:bodyPr lIns="0" tIns="0" rIns="0" bIns="0" anchor="t">
            <a:normAutofit/>
          </a:bodyPr>
          <a:lstStyle>
            <a:lvl1pPr marL="0" indent="0" algn="l">
              <a:lnSpc>
                <a:spcPct val="125000"/>
              </a:lnSpc>
              <a:spcBef>
                <a:spcPct val="0"/>
              </a:spcBef>
              <a:spcAft>
                <a:spcPct val="0"/>
              </a:spcAft>
              <a:buNone/>
              <a:defRPr sz="1600" b="0" spc="0">
                <a:solidFill>
                  <a:srgbClr val="FFFFFF"/>
                </a:solidFill>
              </a:defRPr>
            </a:lvl1pPr>
          </a:lstStyle>
          <a:p>
            <a:pPr lvl="0"/>
            <a:r>
              <a:rPr lang="zh-CN" altLang="en-US"/>
              <a:t>Enter title text here</a:t>
            </a:r>
          </a:p>
        </p:txBody>
      </p:sp>
    </p:spTree>
  </p:cSld>
  <p:clrMapOvr>
    <a:overrideClrMapping bg1="lt1" tx1="dk1" bg2="lt2" tx2="dk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ntent_Slide-38_9">
    <p:bg>
      <p:bgRef idx="1001">
        <a:schemeClr val="bg1"/>
      </p:bgRef>
    </p:bg>
    <p:spTree>
      <p:nvGrpSpPr>
        <p:cNvPr id="1" name=""/>
        <p:cNvGrpSpPr/>
        <p:nvPr/>
      </p:nvGrpSpPr>
      <p:grpSpPr>
        <a:xfrm>
          <a:off x="0" y="0"/>
          <a:ext cx="0" cy="0"/>
          <a:chOff x="0" y="0"/>
          <a:chExt cx="0" cy="0"/>
        </a:xfrm>
      </p:grpSpPr>
      <p:sp>
        <p:nvSpPr>
          <p:cNvPr id="8" name="日期占位符 3"/>
          <p:cNvSpPr>
            <a:spLocks noGrp="1"/>
          </p:cNvSpPr>
          <p:nvPr>
            <p:ph type="dt" sz="half" idx="10"/>
            <p:custDataLst>
              <p:tags r:id="rId1"/>
            </p:custDataLst>
          </p:nvPr>
        </p:nvSpPr>
        <p:spPr/>
        <p:txBody>
          <a:bodyPr/>
          <a:lstStyle/>
          <a:p>
            <a:fld id="{760FBDFE-C587-4B4C-A407-44438C67B59E}" type="datetimeFigureOut">
              <a:rPr lang="zh-CN" altLang="en-US" smtClean="0"/>
              <a:t>2026/8/16</a:t>
            </a:fld>
            <a:endParaRPr lang="zh-CN" altLang="en-US"/>
          </a:p>
        </p:txBody>
      </p:sp>
      <p:sp>
        <p:nvSpPr>
          <p:cNvPr id="9" name="页脚占位符 4"/>
          <p:cNvSpPr>
            <a:spLocks noGrp="1"/>
          </p:cNvSpPr>
          <p:nvPr>
            <p:ph type="ftr" sz="quarter" idx="11"/>
            <p:custDataLst>
              <p:tags r:id="rId2"/>
            </p:custDataLst>
          </p:nvPr>
        </p:nvSpPr>
        <p:spPr/>
        <p:txBody>
          <a:bodyPr/>
          <a:lstStyle/>
          <a:p>
            <a:endParaRPr lang="zh-CN" altLang="en-US"/>
          </a:p>
        </p:txBody>
      </p:sp>
      <p:sp>
        <p:nvSpPr>
          <p:cNvPr id="10" name="灯片编号占位符 5"/>
          <p:cNvSpPr>
            <a:spLocks noGrp="1"/>
          </p:cNvSpPr>
          <p:nvPr>
            <p:ph type="sldNum" sz="quarter" idx="12"/>
            <p:custDataLst>
              <p:tags r:id="rId3"/>
            </p:custDataLst>
          </p:nvPr>
        </p:nvSpPr>
        <p:spPr/>
        <p:txBody>
          <a:bodyPr/>
          <a:lstStyle/>
          <a:p>
            <a:fld id="{49AE70B2-8BF9-45C0-BB95-33D1B9D3A854}" type="slidenum">
              <a:rPr lang="zh-CN" altLang="en-US" smtClean="0"/>
              <a:t>‹Nº›</a:t>
            </a:fld>
            <a:endParaRPr lang="zh-CN" altLang="en-US"/>
          </a:p>
        </p:txBody>
      </p:sp>
      <p:sp>
        <p:nvSpPr>
          <p:cNvPr id="11" name="Title 10"/>
          <p:cNvSpPr>
            <a:spLocks noGrp="1"/>
          </p:cNvSpPr>
          <p:nvPr>
            <p:ph type="ctrTitle" idx="16385" hasCustomPrompt="1"/>
            <p:custDataLst>
              <p:tags r:id="rId4"/>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pPr lvl="0"/>
            <a:r>
              <a:rPr lang="zh-CN" altLang="en-US"/>
              <a:t>Your slide title here</a:t>
            </a:r>
          </a:p>
        </p:txBody>
      </p:sp>
      <p:sp>
        <p:nvSpPr>
          <p:cNvPr id="12" name="装饰  1"/>
          <p:cNvSpPr>
            <a:spLocks noGrp="1"/>
          </p:cNvSpPr>
          <p:nvPr>
            <p:ph type="body" idx="16390" hasCustomPrompt="1"/>
            <p:custDataLst>
              <p:tags r:id="rId5"/>
            </p:custDataLst>
          </p:nvPr>
        </p:nvSpPr>
        <p:spPr>
          <a:xfrm>
            <a:off x="609600" y="1524000"/>
            <a:ext cx="8432800" cy="2209800"/>
          </a:xfrm>
          <a:custGeom>
            <a:avLst/>
            <a:gdLst>
              <a:gd name="connisteX0" fmla="*/ 0 w 8432800"/>
              <a:gd name="connsiteY0" fmla="*/ 203200 h 2209800"/>
              <a:gd name="connisteX1" fmla="*/ 203200 w 8432800"/>
              <a:gd name="connsiteY1" fmla="*/ 0 h 2209800"/>
              <a:gd name="connisteX2" fmla="*/ 8432800 w 8432800"/>
              <a:gd name="connsiteY2" fmla="*/ 0 h 2209800"/>
              <a:gd name="connisteX3" fmla="*/ 8432800 w 8432800"/>
              <a:gd name="connsiteY3" fmla="*/ 2209800 h 2209800"/>
              <a:gd name="connisteX4" fmla="*/ 203200 w 8432800"/>
              <a:gd name="connsiteY4" fmla="*/ 2209800 h 2209800"/>
              <a:gd name="connisteX5" fmla="*/ 0 w 8432800"/>
              <a:gd name="connsiteY5" fmla="*/ 2006600 h 2209800"/>
              <a:gd name="connisteX6" fmla="*/ 0 w 8432800"/>
              <a:gd name="connsiteY6" fmla="*/ 203200 h 2209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0" t="0" r="0" b="0"/>
            <a:pathLst>
              <a:path w="8432800" h="2209800">
                <a:moveTo>
                  <a:pt x="0" y="203200"/>
                </a:moveTo>
                <a:cubicBezTo>
                  <a:pt x="0" y="90976"/>
                  <a:pt x="90976" y="0"/>
                  <a:pt x="203200" y="0"/>
                </a:cubicBezTo>
                <a:lnTo>
                  <a:pt x="8432800" y="0"/>
                </a:lnTo>
                <a:lnTo>
                  <a:pt x="8432800" y="2209800"/>
                </a:lnTo>
                <a:lnTo>
                  <a:pt x="203200" y="2209800"/>
                </a:lnTo>
                <a:cubicBezTo>
                  <a:pt x="90976" y="2209800"/>
                  <a:pt x="0" y="2118824"/>
                  <a:pt x="0" y="2006600"/>
                </a:cubicBezTo>
                <a:lnTo>
                  <a:pt x="0" y="203200"/>
                </a:lnTo>
                <a:close/>
              </a:path>
            </a:pathLst>
          </a:custGeom>
          <a:gradFill>
            <a:gsLst>
              <a:gs pos="0">
                <a:schemeClr val="accent1">
                  <a:lumMod val="10000"/>
                  <a:lumOff val="90000"/>
                </a:schemeClr>
              </a:gs>
              <a:gs pos="100000">
                <a:schemeClr val="accent1">
                  <a:lumMod val="10000"/>
                  <a:lumOff val="90000"/>
                </a:schemeClr>
              </a:gs>
            </a:gsLst>
            <a:lin ang="5400000"/>
          </a:gra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marL="0" indent="0">
              <a:buNone/>
              <a:defRPr/>
            </a:lvl5pPr>
          </a:lstStyle>
          <a:p>
            <a:pPr lvl="4"/>
            <a:r>
              <a:rPr lang="zh-CN" altLang="en-US"/>
              <a:t> </a:t>
            </a:r>
          </a:p>
        </p:txBody>
      </p:sp>
      <p:sp>
        <p:nvSpPr>
          <p:cNvPr id="13" name="Picture Placeholder 12"/>
          <p:cNvSpPr>
            <a:spLocks noGrp="1"/>
          </p:cNvSpPr>
          <p:nvPr>
            <p:ph type="pic" idx="16391" hasCustomPrompt="1"/>
            <p:custDataLst>
              <p:tags r:id="rId6"/>
            </p:custDataLst>
          </p:nvPr>
        </p:nvSpPr>
        <p:spPr>
          <a:xfrm>
            <a:off x="9042400" y="1524000"/>
            <a:ext cx="2540000" cy="2209800"/>
          </a:xfrm>
          <a:custGeom>
            <a:avLst/>
            <a:gdLst>
              <a:gd name="connisteX0" fmla="*/ 0 w 2540000"/>
              <a:gd name="connsiteY0" fmla="*/ 0 h 2209800"/>
              <a:gd name="connisteX1" fmla="*/ 2336800 w 2540000"/>
              <a:gd name="connsiteY1" fmla="*/ 0 h 2209800"/>
              <a:gd name="connisteX2" fmla="*/ 2540000 w 2540000"/>
              <a:gd name="connsiteY2" fmla="*/ 203200 h 2209800"/>
              <a:gd name="connisteX3" fmla="*/ 2540000 w 2540000"/>
              <a:gd name="connsiteY3" fmla="*/ 2006600 h 2209800"/>
              <a:gd name="connisteX4" fmla="*/ 2336800 w 2540000"/>
              <a:gd name="connsiteY4" fmla="*/ 2209800 h 2209800"/>
              <a:gd name="connisteX5" fmla="*/ 0 w 2540000"/>
              <a:gd name="connsiteY5" fmla="*/ 2209800 h 2209800"/>
              <a:gd name="connisteX6" fmla="*/ 0 w 2540000"/>
              <a:gd name="connsiteY6" fmla="*/ 0 h 2209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0" t="0" r="0" b="0"/>
            <a:pathLst>
              <a:path w="2540000" h="2209800">
                <a:moveTo>
                  <a:pt x="0" y="0"/>
                </a:moveTo>
                <a:lnTo>
                  <a:pt x="2336800" y="0"/>
                </a:lnTo>
                <a:cubicBezTo>
                  <a:pt x="2449024" y="0"/>
                  <a:pt x="2540000" y="90976"/>
                  <a:pt x="2540000" y="203200"/>
                </a:cubicBezTo>
                <a:lnTo>
                  <a:pt x="2540000" y="2006600"/>
                </a:lnTo>
                <a:cubicBezTo>
                  <a:pt x="2540000" y="2118824"/>
                  <a:pt x="2449024" y="2209800"/>
                  <a:pt x="2336800" y="2209800"/>
                </a:cubicBezTo>
                <a:lnTo>
                  <a:pt x="0" y="2209800"/>
                </a:lnTo>
                <a:lnTo>
                  <a:pt x="0" y="0"/>
                </a:lnTo>
                <a:close/>
              </a:path>
            </a:pathLst>
          </a:custGeom>
          <a:solidFill>
            <a:srgbClr val="DDDDDD"/>
          </a:solidFill>
          <a:ln>
            <a:noFill/>
          </a:ln>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zh-CN" altLang="en-US"/>
              <a:t> </a:t>
            </a:r>
          </a:p>
        </p:txBody>
      </p:sp>
      <p:sp>
        <p:nvSpPr>
          <p:cNvPr id="14" name="Text Placeholder 13"/>
          <p:cNvSpPr>
            <a:spLocks noGrp="1"/>
          </p:cNvSpPr>
          <p:nvPr>
            <p:ph type="body" idx="16386" hasCustomPrompt="1"/>
            <p:custDataLst>
              <p:tags r:id="rId7"/>
            </p:custDataLst>
          </p:nvPr>
        </p:nvSpPr>
        <p:spPr>
          <a:xfrm>
            <a:off x="914400" y="2044700"/>
            <a:ext cx="7823200" cy="406400"/>
          </a:xfrm>
          <a:noFill/>
        </p:spPr>
        <p:txBody>
          <a:bodyPr lIns="0" tIns="0" rIns="0" bIns="0" anchor="t">
            <a:normAutofit/>
          </a:bodyPr>
          <a:lstStyle>
            <a:lvl1pPr marL="0" indent="0" algn="l">
              <a:lnSpc>
                <a:spcPct val="111000"/>
              </a:lnSpc>
              <a:buNone/>
              <a:defRPr sz="2400" b="0" spc="0">
                <a:solidFill>
                  <a:schemeClr val="tx1"/>
                </a:solidFill>
              </a:defRPr>
            </a:lvl1pPr>
            <a:lvl5pPr marL="0" indent="0" algn="l">
              <a:lnSpc>
                <a:spcPct val="111000"/>
              </a:lnSpc>
              <a:spcBef>
                <a:spcPct val="0"/>
              </a:spcBef>
              <a:spcAft>
                <a:spcPct val="0"/>
              </a:spcAft>
              <a:buNone/>
              <a:defRPr/>
            </a:lvl5pPr>
          </a:lstStyle>
          <a:p>
            <a:pPr lvl="0"/>
            <a:r>
              <a:rPr lang="zh-CN" altLang="en-US"/>
              <a:t>Your item title here</a:t>
            </a:r>
          </a:p>
        </p:txBody>
      </p:sp>
      <p:sp>
        <p:nvSpPr>
          <p:cNvPr id="15" name="Text Placeholder 14"/>
          <p:cNvSpPr>
            <a:spLocks noGrp="1"/>
          </p:cNvSpPr>
          <p:nvPr>
            <p:ph type="body" idx="16387" hasCustomPrompt="1"/>
            <p:custDataLst>
              <p:tags r:id="rId8"/>
            </p:custDataLst>
          </p:nvPr>
        </p:nvSpPr>
        <p:spPr>
          <a:xfrm>
            <a:off x="914400" y="2603500"/>
            <a:ext cx="7823200" cy="609600"/>
          </a:xfrm>
          <a:noFill/>
        </p:spPr>
        <p:txBody>
          <a:bodyPr lIns="0" tIns="0" rIns="0" bIns="0" anchor="t">
            <a:normAutofit/>
          </a:bodyPr>
          <a:lstStyle>
            <a:lvl1pPr marL="0" indent="0" algn="l">
              <a:lnSpc>
                <a:spcPct val="125000"/>
              </a:lnSpc>
              <a:buNone/>
              <a:defRPr sz="1600" b="0" spc="0">
                <a:solidFill>
                  <a:schemeClr val="tx1"/>
                </a:solidFill>
              </a:defRPr>
            </a:lvl1pPr>
            <a:lvl5pPr marL="0" indent="0" algn="l">
              <a:lnSpc>
                <a:spcPct val="125000"/>
              </a:lnSpc>
              <a:spcBef>
                <a:spcPct val="0"/>
              </a:spcBef>
              <a:spcAft>
                <a:spcPct val="0"/>
              </a:spcAft>
              <a:buNone/>
              <a:defRPr/>
            </a:lvl5pPr>
          </a:lstStyle>
          <a:p>
            <a:pPr lvl="0"/>
            <a:r>
              <a:rPr lang="zh-CN" altLang="en-US"/>
              <a:t>Enter title text here</a:t>
            </a:r>
          </a:p>
        </p:txBody>
      </p:sp>
      <p:sp>
        <p:nvSpPr>
          <p:cNvPr id="16" name="装饰  5"/>
          <p:cNvSpPr>
            <a:spLocks noGrp="1"/>
          </p:cNvSpPr>
          <p:nvPr>
            <p:ph type="body" idx="16392" hasCustomPrompt="1"/>
            <p:custDataLst>
              <p:tags r:id="rId9"/>
            </p:custDataLst>
          </p:nvPr>
        </p:nvSpPr>
        <p:spPr>
          <a:xfrm>
            <a:off x="609600" y="4038600"/>
            <a:ext cx="8432800" cy="2209800"/>
          </a:xfrm>
          <a:custGeom>
            <a:avLst/>
            <a:gdLst>
              <a:gd name="connisteX0" fmla="*/ 0 w 8432800"/>
              <a:gd name="connsiteY0" fmla="*/ 203200 h 2209800"/>
              <a:gd name="connisteX1" fmla="*/ 203200 w 8432800"/>
              <a:gd name="connsiteY1" fmla="*/ 0 h 2209800"/>
              <a:gd name="connisteX2" fmla="*/ 8432800 w 8432800"/>
              <a:gd name="connsiteY2" fmla="*/ 0 h 2209800"/>
              <a:gd name="connisteX3" fmla="*/ 8432800 w 8432800"/>
              <a:gd name="connsiteY3" fmla="*/ 2209800 h 2209800"/>
              <a:gd name="connisteX4" fmla="*/ 203200 w 8432800"/>
              <a:gd name="connsiteY4" fmla="*/ 2209800 h 2209800"/>
              <a:gd name="connisteX5" fmla="*/ 0 w 8432800"/>
              <a:gd name="connsiteY5" fmla="*/ 2006600 h 2209800"/>
              <a:gd name="connisteX6" fmla="*/ 0 w 8432800"/>
              <a:gd name="connsiteY6" fmla="*/ 203200 h 2209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0" t="0" r="0" b="0"/>
            <a:pathLst>
              <a:path w="8432800" h="2209800">
                <a:moveTo>
                  <a:pt x="0" y="203200"/>
                </a:moveTo>
                <a:cubicBezTo>
                  <a:pt x="0" y="90976"/>
                  <a:pt x="90976" y="0"/>
                  <a:pt x="203200" y="0"/>
                </a:cubicBezTo>
                <a:lnTo>
                  <a:pt x="8432800" y="0"/>
                </a:lnTo>
                <a:lnTo>
                  <a:pt x="8432800" y="2209800"/>
                </a:lnTo>
                <a:lnTo>
                  <a:pt x="203200" y="2209800"/>
                </a:lnTo>
                <a:cubicBezTo>
                  <a:pt x="90976" y="2209800"/>
                  <a:pt x="0" y="2118824"/>
                  <a:pt x="0" y="2006600"/>
                </a:cubicBezTo>
                <a:lnTo>
                  <a:pt x="0" y="203200"/>
                </a:lnTo>
                <a:close/>
              </a:path>
            </a:pathLst>
          </a:custGeom>
          <a:gradFill>
            <a:gsLst>
              <a:gs pos="0">
                <a:schemeClr val="accent1">
                  <a:lumMod val="10000"/>
                  <a:lumOff val="90000"/>
                </a:schemeClr>
              </a:gs>
              <a:gs pos="100000">
                <a:schemeClr val="accent1">
                  <a:lumMod val="10000"/>
                  <a:lumOff val="90000"/>
                </a:schemeClr>
              </a:gs>
            </a:gsLst>
            <a:lin ang="5400000"/>
          </a:gra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marL="0" indent="0">
              <a:buNone/>
              <a:defRPr/>
            </a:lvl5pPr>
          </a:lstStyle>
          <a:p>
            <a:pPr lvl="4"/>
            <a:r>
              <a:rPr lang="zh-CN" altLang="en-US"/>
              <a:t> </a:t>
            </a:r>
          </a:p>
        </p:txBody>
      </p:sp>
      <p:sp>
        <p:nvSpPr>
          <p:cNvPr id="17" name="Picture Placeholder 16"/>
          <p:cNvSpPr>
            <a:spLocks noGrp="1"/>
          </p:cNvSpPr>
          <p:nvPr>
            <p:ph type="pic" idx="16393" hasCustomPrompt="1"/>
            <p:custDataLst>
              <p:tags r:id="rId10"/>
            </p:custDataLst>
          </p:nvPr>
        </p:nvSpPr>
        <p:spPr>
          <a:xfrm>
            <a:off x="9042400" y="4038600"/>
            <a:ext cx="2540000" cy="2209800"/>
          </a:xfrm>
          <a:custGeom>
            <a:avLst/>
            <a:gdLst>
              <a:gd name="connisteX0" fmla="*/ 0 w 2540000"/>
              <a:gd name="connsiteY0" fmla="*/ 0 h 2209800"/>
              <a:gd name="connisteX1" fmla="*/ 2336800 w 2540000"/>
              <a:gd name="connsiteY1" fmla="*/ 0 h 2209800"/>
              <a:gd name="connisteX2" fmla="*/ 2540000 w 2540000"/>
              <a:gd name="connsiteY2" fmla="*/ 203200 h 2209800"/>
              <a:gd name="connisteX3" fmla="*/ 2540000 w 2540000"/>
              <a:gd name="connsiteY3" fmla="*/ 2006600 h 2209800"/>
              <a:gd name="connisteX4" fmla="*/ 2336800 w 2540000"/>
              <a:gd name="connsiteY4" fmla="*/ 2209800 h 2209800"/>
              <a:gd name="connisteX5" fmla="*/ 0 w 2540000"/>
              <a:gd name="connsiteY5" fmla="*/ 2209800 h 2209800"/>
              <a:gd name="connisteX6" fmla="*/ 0 w 2540000"/>
              <a:gd name="connsiteY6" fmla="*/ 0 h 2209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0" t="0" r="0" b="0"/>
            <a:pathLst>
              <a:path w="2540000" h="2209800">
                <a:moveTo>
                  <a:pt x="0" y="0"/>
                </a:moveTo>
                <a:lnTo>
                  <a:pt x="2336800" y="0"/>
                </a:lnTo>
                <a:cubicBezTo>
                  <a:pt x="2449024" y="0"/>
                  <a:pt x="2540000" y="90976"/>
                  <a:pt x="2540000" y="203200"/>
                </a:cubicBezTo>
                <a:lnTo>
                  <a:pt x="2540000" y="2006600"/>
                </a:lnTo>
                <a:cubicBezTo>
                  <a:pt x="2540000" y="2118824"/>
                  <a:pt x="2449024" y="2209800"/>
                  <a:pt x="2336800" y="2209800"/>
                </a:cubicBezTo>
                <a:lnTo>
                  <a:pt x="0" y="2209800"/>
                </a:lnTo>
                <a:lnTo>
                  <a:pt x="0" y="0"/>
                </a:lnTo>
                <a:close/>
              </a:path>
            </a:pathLst>
          </a:custGeom>
          <a:solidFill>
            <a:srgbClr val="DDDDDD"/>
          </a:solidFill>
          <a:ln>
            <a:noFill/>
          </a:ln>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zh-CN" altLang="en-US"/>
              <a:t> </a:t>
            </a:r>
          </a:p>
        </p:txBody>
      </p:sp>
      <p:sp>
        <p:nvSpPr>
          <p:cNvPr id="18" name="Text Placeholder 17"/>
          <p:cNvSpPr>
            <a:spLocks noGrp="1"/>
          </p:cNvSpPr>
          <p:nvPr>
            <p:ph type="body" idx="16388" hasCustomPrompt="1"/>
            <p:custDataLst>
              <p:tags r:id="rId11"/>
            </p:custDataLst>
          </p:nvPr>
        </p:nvSpPr>
        <p:spPr>
          <a:xfrm>
            <a:off x="914400" y="4559300"/>
            <a:ext cx="7823200" cy="406400"/>
          </a:xfrm>
          <a:noFill/>
        </p:spPr>
        <p:txBody>
          <a:bodyPr lIns="0" tIns="0" rIns="0" bIns="0" anchor="t">
            <a:normAutofit/>
          </a:bodyPr>
          <a:lstStyle>
            <a:lvl1pPr marL="0" indent="0" algn="l">
              <a:lnSpc>
                <a:spcPct val="111000"/>
              </a:lnSpc>
              <a:buNone/>
              <a:defRPr sz="2400" b="0" spc="0">
                <a:solidFill>
                  <a:schemeClr val="tx1"/>
                </a:solidFill>
              </a:defRPr>
            </a:lvl1pPr>
            <a:lvl5pPr marL="0" indent="0" algn="l">
              <a:lnSpc>
                <a:spcPct val="111000"/>
              </a:lnSpc>
              <a:spcBef>
                <a:spcPct val="0"/>
              </a:spcBef>
              <a:spcAft>
                <a:spcPct val="0"/>
              </a:spcAft>
              <a:buNone/>
              <a:defRPr/>
            </a:lvl5pPr>
          </a:lstStyle>
          <a:p>
            <a:pPr lvl="0"/>
            <a:r>
              <a:rPr lang="zh-CN" altLang="en-US"/>
              <a:t>Your item title here</a:t>
            </a:r>
          </a:p>
        </p:txBody>
      </p:sp>
      <p:sp>
        <p:nvSpPr>
          <p:cNvPr id="19" name="Text Placeholder 18"/>
          <p:cNvSpPr>
            <a:spLocks noGrp="1"/>
          </p:cNvSpPr>
          <p:nvPr>
            <p:ph type="body" idx="16389" hasCustomPrompt="1"/>
            <p:custDataLst>
              <p:tags r:id="rId12"/>
            </p:custDataLst>
          </p:nvPr>
        </p:nvSpPr>
        <p:spPr>
          <a:xfrm>
            <a:off x="914400" y="5118100"/>
            <a:ext cx="7823200" cy="609600"/>
          </a:xfrm>
          <a:noFill/>
        </p:spPr>
        <p:txBody>
          <a:bodyPr lIns="0" tIns="0" rIns="0" bIns="0" anchor="t">
            <a:normAutofit/>
          </a:bodyPr>
          <a:lstStyle>
            <a:lvl1pPr marL="0" indent="0" algn="l">
              <a:lnSpc>
                <a:spcPct val="125000"/>
              </a:lnSpc>
              <a:buNone/>
              <a:defRPr sz="1600" b="0" spc="0">
                <a:solidFill>
                  <a:schemeClr val="tx1"/>
                </a:solidFill>
              </a:defRPr>
            </a:lvl1pPr>
            <a:lvl5pPr marL="0" indent="0" algn="l">
              <a:lnSpc>
                <a:spcPct val="125000"/>
              </a:lnSpc>
              <a:spcBef>
                <a:spcPct val="0"/>
              </a:spcBef>
              <a:spcAft>
                <a:spcPct val="0"/>
              </a:spcAft>
              <a:buNone/>
              <a:defRPr/>
            </a:lvl5pPr>
          </a:lstStyle>
          <a:p>
            <a:pPr lvl="0"/>
            <a:r>
              <a:rPr lang="zh-CN" altLang="en-US"/>
              <a:t>Enter title text here</a:t>
            </a:r>
          </a:p>
        </p:txBody>
      </p:sp>
    </p:spTree>
  </p:cSld>
  <p:clrMapOvr>
    <a:overrideClrMapping bg1="lt1" tx1="dk1" bg2="lt2" tx2="dk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ntent_Slide-31_6">
    <p:bg>
      <p:bgRef idx="1001">
        <a:schemeClr val="bg1"/>
      </p:bgRef>
    </p:bg>
    <p:spTree>
      <p:nvGrpSpPr>
        <p:cNvPr id="1" name=""/>
        <p:cNvGrpSpPr/>
        <p:nvPr/>
      </p:nvGrpSpPr>
      <p:grpSpPr>
        <a:xfrm>
          <a:off x="0" y="0"/>
          <a:ext cx="0" cy="0"/>
          <a:chOff x="0" y="0"/>
          <a:chExt cx="0" cy="0"/>
        </a:xfrm>
      </p:grpSpPr>
      <p:sp>
        <p:nvSpPr>
          <p:cNvPr id="8" name="日期占位符 3"/>
          <p:cNvSpPr>
            <a:spLocks noGrp="1"/>
          </p:cNvSpPr>
          <p:nvPr>
            <p:ph type="dt" sz="half" idx="10"/>
            <p:custDataLst>
              <p:tags r:id="rId1"/>
            </p:custDataLst>
          </p:nvPr>
        </p:nvSpPr>
        <p:spPr/>
        <p:txBody>
          <a:bodyPr/>
          <a:lstStyle/>
          <a:p>
            <a:fld id="{760FBDFE-C587-4B4C-A407-44438C67B59E}" type="datetimeFigureOut">
              <a:rPr lang="zh-CN" altLang="en-US" smtClean="0"/>
              <a:t>2026/8/16</a:t>
            </a:fld>
            <a:endParaRPr lang="zh-CN" altLang="en-US"/>
          </a:p>
        </p:txBody>
      </p:sp>
      <p:sp>
        <p:nvSpPr>
          <p:cNvPr id="9" name="页脚占位符 4"/>
          <p:cNvSpPr>
            <a:spLocks noGrp="1"/>
          </p:cNvSpPr>
          <p:nvPr>
            <p:ph type="ftr" sz="quarter" idx="11"/>
            <p:custDataLst>
              <p:tags r:id="rId2"/>
            </p:custDataLst>
          </p:nvPr>
        </p:nvSpPr>
        <p:spPr/>
        <p:txBody>
          <a:bodyPr/>
          <a:lstStyle/>
          <a:p>
            <a:endParaRPr lang="zh-CN" altLang="en-US"/>
          </a:p>
        </p:txBody>
      </p:sp>
      <p:sp>
        <p:nvSpPr>
          <p:cNvPr id="10" name="灯片编号占位符 5"/>
          <p:cNvSpPr>
            <a:spLocks noGrp="1"/>
          </p:cNvSpPr>
          <p:nvPr>
            <p:ph type="sldNum" sz="quarter" idx="12"/>
            <p:custDataLst>
              <p:tags r:id="rId3"/>
            </p:custDataLst>
          </p:nvPr>
        </p:nvSpPr>
        <p:spPr/>
        <p:txBody>
          <a:bodyPr/>
          <a:lstStyle/>
          <a:p>
            <a:fld id="{49AE70B2-8BF9-45C0-BB95-33D1B9D3A854}" type="slidenum">
              <a:rPr lang="zh-CN" altLang="en-US" smtClean="0"/>
              <a:t>‹Nº›</a:t>
            </a:fld>
            <a:endParaRPr lang="zh-CN" altLang="en-US"/>
          </a:p>
        </p:txBody>
      </p:sp>
      <p:sp>
        <p:nvSpPr>
          <p:cNvPr id="11" name="Title 10"/>
          <p:cNvSpPr>
            <a:spLocks noGrp="1"/>
          </p:cNvSpPr>
          <p:nvPr>
            <p:ph type="ctrTitle" idx="16385" hasCustomPrompt="1"/>
            <p:custDataLst>
              <p:tags r:id="rId4"/>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pPr lvl="0"/>
            <a:r>
              <a:rPr lang="zh-CN" altLang="en-US"/>
              <a:t>Your slide title here</a:t>
            </a:r>
          </a:p>
        </p:txBody>
      </p:sp>
      <p:sp>
        <p:nvSpPr>
          <p:cNvPr id="12" name="装饰  1"/>
          <p:cNvSpPr>
            <a:spLocks noGrp="1"/>
          </p:cNvSpPr>
          <p:nvPr>
            <p:ph type="body" idx="16390" hasCustomPrompt="1"/>
            <p:custDataLst>
              <p:tags r:id="rId5"/>
            </p:custDataLst>
          </p:nvPr>
        </p:nvSpPr>
        <p:spPr>
          <a:xfrm>
            <a:off x="609600" y="1524000"/>
            <a:ext cx="5334000" cy="4724400"/>
          </a:xfrm>
          <a:custGeom>
            <a:avLst/>
            <a:gdLst>
              <a:gd name="connisteX0" fmla="*/ 0 w 5334000"/>
              <a:gd name="connsiteY0" fmla="*/ 203200 h 4724400"/>
              <a:gd name="connisteX1" fmla="*/ 203200 w 5334000"/>
              <a:gd name="connsiteY1" fmla="*/ 0 h 4724400"/>
              <a:gd name="connisteX2" fmla="*/ 5130800 w 5334000"/>
              <a:gd name="connsiteY2" fmla="*/ 0 h 4724400"/>
              <a:gd name="connisteX3" fmla="*/ 5334000 w 5334000"/>
              <a:gd name="connsiteY3" fmla="*/ 203200 h 4724400"/>
              <a:gd name="connisteX4" fmla="*/ 5334000 w 5334000"/>
              <a:gd name="connsiteY4" fmla="*/ 4521200 h 4724400"/>
              <a:gd name="connisteX5" fmla="*/ 5130800 w 5334000"/>
              <a:gd name="connsiteY5" fmla="*/ 4724400 h 4724400"/>
              <a:gd name="connisteX6" fmla="*/ 203200 w 5334000"/>
              <a:gd name="connsiteY6" fmla="*/ 4724400 h 4724400"/>
              <a:gd name="connisteX7" fmla="*/ 0 w 5334000"/>
              <a:gd name="connsiteY7" fmla="*/ 4521200 h 4724400"/>
              <a:gd name="connisteX8" fmla="*/ 0 w 5334000"/>
              <a:gd name="connsiteY8" fmla="*/ 203200 h 4724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5334000" h="4724400">
                <a:moveTo>
                  <a:pt x="0" y="203200"/>
                </a:moveTo>
                <a:cubicBezTo>
                  <a:pt x="0" y="90976"/>
                  <a:pt x="90976" y="0"/>
                  <a:pt x="203200" y="0"/>
                </a:cubicBezTo>
                <a:lnTo>
                  <a:pt x="5130800" y="0"/>
                </a:lnTo>
                <a:cubicBezTo>
                  <a:pt x="5243024" y="0"/>
                  <a:pt x="5334000" y="90976"/>
                  <a:pt x="5334000" y="203200"/>
                </a:cubicBezTo>
                <a:lnTo>
                  <a:pt x="5334000" y="4521200"/>
                </a:lnTo>
                <a:cubicBezTo>
                  <a:pt x="5334000" y="4633424"/>
                  <a:pt x="5243024" y="4724400"/>
                  <a:pt x="5130800" y="4724400"/>
                </a:cubicBezTo>
                <a:lnTo>
                  <a:pt x="203200" y="4724400"/>
                </a:lnTo>
                <a:cubicBezTo>
                  <a:pt x="90976" y="4724400"/>
                  <a:pt x="0" y="4633424"/>
                  <a:pt x="0" y="4521200"/>
                </a:cubicBezTo>
                <a:lnTo>
                  <a:pt x="0" y="203200"/>
                </a:lnTo>
                <a:close/>
              </a:path>
            </a:pathLst>
          </a:custGeom>
          <a:gradFill>
            <a:gsLst>
              <a:gs pos="0">
                <a:schemeClr val="accent1">
                  <a:lumMod val="10000"/>
                  <a:lumOff val="90000"/>
                </a:schemeClr>
              </a:gs>
              <a:gs pos="100000">
                <a:schemeClr val="accent1">
                  <a:lumMod val="10000"/>
                  <a:lumOff val="90000"/>
                </a:schemeClr>
              </a:gs>
            </a:gsLst>
            <a:lin ang="5400000"/>
          </a:gradFill>
          <a:ln>
            <a:solidFill>
              <a:prstClr val="black">
                <a:alpha val="0"/>
              </a:prstClr>
            </a:solidFill>
            <a:prstDash val="solid"/>
          </a:ln>
        </p:spPr>
        <p:txBody>
          <a:bodyPr>
            <a:noAutofit/>
          </a:bodyPr>
          <a:lstStyle>
            <a:lvl1pPr marL="0" indent="0">
              <a:buNone/>
              <a:defRPr/>
            </a:lvl1pPr>
            <a:lvl2pPr>
              <a:buNone/>
              <a:defRPr/>
            </a:lvl2pPr>
            <a:lvl3pPr>
              <a:buNone/>
              <a:defRPr/>
            </a:lvl3pPr>
            <a:lvl4pPr>
              <a:buNone/>
              <a:defRPr/>
            </a:lvl4pPr>
            <a:lvl5pPr>
              <a:buNone/>
              <a:defRPr/>
            </a:lvl5pPr>
          </a:lstStyle>
          <a:p>
            <a:pPr lvl="0"/>
            <a:r>
              <a:rPr lang="zh-CN" altLang="en-US"/>
              <a:t> </a:t>
            </a:r>
          </a:p>
        </p:txBody>
      </p:sp>
      <p:sp>
        <p:nvSpPr>
          <p:cNvPr id="13" name="Picture Placeholder 12"/>
          <p:cNvSpPr>
            <a:spLocks noGrp="1"/>
          </p:cNvSpPr>
          <p:nvPr>
            <p:ph type="pic" idx="16391" hasCustomPrompt="1"/>
            <p:custDataLst>
              <p:tags r:id="rId6"/>
            </p:custDataLst>
          </p:nvPr>
        </p:nvSpPr>
        <p:spPr>
          <a:xfrm>
            <a:off x="2667000" y="1955800"/>
            <a:ext cx="1219200" cy="1219200"/>
          </a:xfrm>
          <a:custGeom>
            <a:avLst/>
            <a:gdLst>
              <a:gd name="connisteX0" fmla="*/ 0 w 1219200"/>
              <a:gd name="connsiteY0" fmla="*/ 609600 h 1219200"/>
              <a:gd name="connisteX1" fmla="*/ 609600 w 1219200"/>
              <a:gd name="connsiteY1" fmla="*/ 0 h 1219200"/>
              <a:gd name="connisteX2" fmla="*/ 609600 w 1219200"/>
              <a:gd name="connsiteY2" fmla="*/ 0 h 1219200"/>
              <a:gd name="connisteX3" fmla="*/ 1219200 w 1219200"/>
              <a:gd name="connsiteY3" fmla="*/ 609600 h 1219200"/>
              <a:gd name="connisteX4" fmla="*/ 1219200 w 1219200"/>
              <a:gd name="connsiteY4" fmla="*/ 609600 h 1219200"/>
              <a:gd name="connisteX5" fmla="*/ 609600 w 1219200"/>
              <a:gd name="connsiteY5" fmla="*/ 1219200 h 1219200"/>
              <a:gd name="connisteX6" fmla="*/ 609600 w 1219200"/>
              <a:gd name="connsiteY6" fmla="*/ 1219200 h 1219200"/>
              <a:gd name="connisteX7" fmla="*/ 0 w 1219200"/>
              <a:gd name="connsiteY7" fmla="*/ 609600 h 1219200"/>
              <a:gd name="connisteX8" fmla="*/ 0 w 1219200"/>
              <a:gd name="connsiteY8" fmla="*/ 609600 h 12192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1219200" h="1219200">
                <a:moveTo>
                  <a:pt x="0" y="609600"/>
                </a:moveTo>
                <a:cubicBezTo>
                  <a:pt x="0" y="272927"/>
                  <a:pt x="272927" y="0"/>
                  <a:pt x="609600" y="0"/>
                </a:cubicBezTo>
                <a:lnTo>
                  <a:pt x="609600" y="0"/>
                </a:lnTo>
                <a:cubicBezTo>
                  <a:pt x="946273" y="0"/>
                  <a:pt x="1219200" y="272927"/>
                  <a:pt x="1219200" y="609600"/>
                </a:cubicBezTo>
                <a:lnTo>
                  <a:pt x="1219200" y="609600"/>
                </a:lnTo>
                <a:cubicBezTo>
                  <a:pt x="1219200" y="946273"/>
                  <a:pt x="946273" y="1219200"/>
                  <a:pt x="609600" y="1219200"/>
                </a:cubicBezTo>
                <a:lnTo>
                  <a:pt x="609600" y="1219200"/>
                </a:lnTo>
                <a:cubicBezTo>
                  <a:pt x="272927" y="1219200"/>
                  <a:pt x="0" y="946273"/>
                  <a:pt x="0" y="609600"/>
                </a:cubicBezTo>
                <a:lnTo>
                  <a:pt x="0" y="609600"/>
                </a:lnTo>
                <a:close/>
              </a:path>
            </a:pathLst>
          </a:custGeom>
          <a:solidFill>
            <a:srgbClr val="DDDDDD"/>
          </a:solidFill>
          <a:ln>
            <a:noFill/>
          </a:ln>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zh-CN" altLang="en-US"/>
              <a:t> </a:t>
            </a:r>
          </a:p>
        </p:txBody>
      </p:sp>
      <p:sp>
        <p:nvSpPr>
          <p:cNvPr id="14" name="Text Placeholder 13"/>
          <p:cNvSpPr>
            <a:spLocks noGrp="1"/>
          </p:cNvSpPr>
          <p:nvPr>
            <p:ph type="body" idx="16386" hasCustomPrompt="1"/>
            <p:custDataLst>
              <p:tags r:id="rId7"/>
            </p:custDataLst>
          </p:nvPr>
        </p:nvSpPr>
        <p:spPr>
          <a:xfrm>
            <a:off x="914400" y="3479800"/>
            <a:ext cx="4724400" cy="406400"/>
          </a:xfrm>
          <a:noFill/>
        </p:spPr>
        <p:txBody>
          <a:bodyPr lIns="0" tIns="0" rIns="0" bIns="0" anchor="t">
            <a:normAutofit/>
          </a:bodyPr>
          <a:lstStyle>
            <a:lvl1pPr marL="0" indent="0" algn="ctr">
              <a:lnSpc>
                <a:spcPct val="111000"/>
              </a:lnSpc>
              <a:spcBef>
                <a:spcPct val="0"/>
              </a:spcBef>
              <a:spcAft>
                <a:spcPct val="0"/>
              </a:spcAft>
              <a:buNone/>
              <a:defRPr sz="2400" b="0" spc="0">
                <a:solidFill>
                  <a:schemeClr val="tx1"/>
                </a:solidFill>
              </a:defRPr>
            </a:lvl1pPr>
          </a:lstStyle>
          <a:p>
            <a:pPr lvl="0"/>
            <a:r>
              <a:rPr lang="zh-CN" altLang="en-US"/>
              <a:t>Item title</a:t>
            </a:r>
          </a:p>
        </p:txBody>
      </p:sp>
      <p:sp>
        <p:nvSpPr>
          <p:cNvPr id="15" name="Text Placeholder 14"/>
          <p:cNvSpPr>
            <a:spLocks noGrp="1"/>
          </p:cNvSpPr>
          <p:nvPr>
            <p:ph type="body" idx="16387" hasCustomPrompt="1"/>
            <p:custDataLst>
              <p:tags r:id="rId8"/>
            </p:custDataLst>
          </p:nvPr>
        </p:nvSpPr>
        <p:spPr>
          <a:xfrm>
            <a:off x="914400" y="3987800"/>
            <a:ext cx="4724400" cy="1828800"/>
          </a:xfrm>
          <a:noFill/>
        </p:spPr>
        <p:txBody>
          <a:bodyPr lIns="0" tIns="0" rIns="0" bIns="0" anchor="t">
            <a:normAutofit/>
          </a:bodyPr>
          <a:lstStyle>
            <a:lvl1pPr marL="0" indent="0" algn="ctr">
              <a:lnSpc>
                <a:spcPct val="125000"/>
              </a:lnSpc>
              <a:spcBef>
                <a:spcPct val="0"/>
              </a:spcBef>
              <a:spcAft>
                <a:spcPct val="0"/>
              </a:spcAft>
              <a:buNone/>
              <a:defRPr sz="1600" b="0" spc="0">
                <a:solidFill>
                  <a:schemeClr val="tx1"/>
                </a:solidFill>
              </a:defRPr>
            </a:lvl1pPr>
          </a:lstStyle>
          <a:p>
            <a:pPr lvl="0"/>
            <a:r>
              <a:rPr lang="zh-CN" altLang="en-US"/>
              <a:t>Enter title text here</a:t>
            </a:r>
          </a:p>
        </p:txBody>
      </p:sp>
      <p:sp>
        <p:nvSpPr>
          <p:cNvPr id="16" name="装饰  5"/>
          <p:cNvSpPr>
            <a:spLocks noGrp="1"/>
          </p:cNvSpPr>
          <p:nvPr>
            <p:ph type="body" idx="16392" hasCustomPrompt="1"/>
            <p:custDataLst>
              <p:tags r:id="rId9"/>
            </p:custDataLst>
          </p:nvPr>
        </p:nvSpPr>
        <p:spPr>
          <a:xfrm>
            <a:off x="6248400" y="1524000"/>
            <a:ext cx="5334000" cy="4724400"/>
          </a:xfrm>
          <a:custGeom>
            <a:avLst/>
            <a:gdLst>
              <a:gd name="connisteX0" fmla="*/ 0 w 5334000"/>
              <a:gd name="connsiteY0" fmla="*/ 203200 h 4724400"/>
              <a:gd name="connisteX1" fmla="*/ 203200 w 5334000"/>
              <a:gd name="connsiteY1" fmla="*/ 0 h 4724400"/>
              <a:gd name="connisteX2" fmla="*/ 5130800 w 5334000"/>
              <a:gd name="connsiteY2" fmla="*/ 0 h 4724400"/>
              <a:gd name="connisteX3" fmla="*/ 5334000 w 5334000"/>
              <a:gd name="connsiteY3" fmla="*/ 203200 h 4724400"/>
              <a:gd name="connisteX4" fmla="*/ 5334000 w 5334000"/>
              <a:gd name="connsiteY4" fmla="*/ 4521200 h 4724400"/>
              <a:gd name="connisteX5" fmla="*/ 5130800 w 5334000"/>
              <a:gd name="connsiteY5" fmla="*/ 4724400 h 4724400"/>
              <a:gd name="connisteX6" fmla="*/ 203200 w 5334000"/>
              <a:gd name="connsiteY6" fmla="*/ 4724400 h 4724400"/>
              <a:gd name="connisteX7" fmla="*/ 0 w 5334000"/>
              <a:gd name="connsiteY7" fmla="*/ 4521200 h 4724400"/>
              <a:gd name="connisteX8" fmla="*/ 0 w 5334000"/>
              <a:gd name="connsiteY8" fmla="*/ 203200 h 4724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5334000" h="4724400">
                <a:moveTo>
                  <a:pt x="0" y="203200"/>
                </a:moveTo>
                <a:cubicBezTo>
                  <a:pt x="0" y="90976"/>
                  <a:pt x="90976" y="0"/>
                  <a:pt x="203200" y="0"/>
                </a:cubicBezTo>
                <a:lnTo>
                  <a:pt x="5130800" y="0"/>
                </a:lnTo>
                <a:cubicBezTo>
                  <a:pt x="5243024" y="0"/>
                  <a:pt x="5334000" y="90976"/>
                  <a:pt x="5334000" y="203200"/>
                </a:cubicBezTo>
                <a:lnTo>
                  <a:pt x="5334000" y="4521200"/>
                </a:lnTo>
                <a:cubicBezTo>
                  <a:pt x="5334000" y="4633424"/>
                  <a:pt x="5243024" y="4724400"/>
                  <a:pt x="5130800" y="4724400"/>
                </a:cubicBezTo>
                <a:lnTo>
                  <a:pt x="203200" y="4724400"/>
                </a:lnTo>
                <a:cubicBezTo>
                  <a:pt x="90976" y="4724400"/>
                  <a:pt x="0" y="4633424"/>
                  <a:pt x="0" y="4521200"/>
                </a:cubicBezTo>
                <a:lnTo>
                  <a:pt x="0" y="203200"/>
                </a:lnTo>
                <a:close/>
              </a:path>
            </a:pathLst>
          </a:custGeom>
          <a:gradFill>
            <a:gsLst>
              <a:gs pos="0">
                <a:schemeClr val="accent1">
                  <a:lumMod val="10000"/>
                  <a:lumOff val="90000"/>
                </a:schemeClr>
              </a:gs>
              <a:gs pos="100000">
                <a:schemeClr val="accent1">
                  <a:lumMod val="10000"/>
                  <a:lumOff val="90000"/>
                </a:schemeClr>
              </a:gs>
            </a:gsLst>
            <a:lin ang="5400000"/>
          </a:gradFill>
          <a:ln>
            <a:solidFill>
              <a:prstClr val="black">
                <a:alpha val="0"/>
              </a:prstClr>
            </a:solidFill>
            <a:prstDash val="solid"/>
          </a:ln>
        </p:spPr>
        <p:txBody>
          <a:bodyPr>
            <a:noAutofit/>
          </a:bodyPr>
          <a:lstStyle>
            <a:lvl1pPr marL="0" indent="0">
              <a:buNone/>
              <a:defRPr/>
            </a:lvl1pPr>
            <a:lvl2pPr>
              <a:buNone/>
              <a:defRPr/>
            </a:lvl2pPr>
            <a:lvl3pPr>
              <a:buNone/>
              <a:defRPr/>
            </a:lvl3pPr>
            <a:lvl4pPr>
              <a:buNone/>
              <a:defRPr/>
            </a:lvl4pPr>
            <a:lvl5pPr>
              <a:buNone/>
              <a:defRPr/>
            </a:lvl5pPr>
          </a:lstStyle>
          <a:p>
            <a:pPr lvl="0"/>
            <a:r>
              <a:rPr lang="zh-CN" altLang="en-US"/>
              <a:t> </a:t>
            </a:r>
          </a:p>
        </p:txBody>
      </p:sp>
      <p:sp>
        <p:nvSpPr>
          <p:cNvPr id="17" name="Picture Placeholder 16"/>
          <p:cNvSpPr>
            <a:spLocks noGrp="1"/>
          </p:cNvSpPr>
          <p:nvPr>
            <p:ph type="pic" idx="16393" hasCustomPrompt="1"/>
            <p:custDataLst>
              <p:tags r:id="rId10"/>
            </p:custDataLst>
          </p:nvPr>
        </p:nvSpPr>
        <p:spPr>
          <a:xfrm>
            <a:off x="8305800" y="1955800"/>
            <a:ext cx="1219200" cy="1219200"/>
          </a:xfrm>
          <a:custGeom>
            <a:avLst/>
            <a:gdLst>
              <a:gd name="connisteX0" fmla="*/ 0 w 1219200"/>
              <a:gd name="connsiteY0" fmla="*/ 609600 h 1219200"/>
              <a:gd name="connisteX1" fmla="*/ 609600 w 1219200"/>
              <a:gd name="connsiteY1" fmla="*/ 0 h 1219200"/>
              <a:gd name="connisteX2" fmla="*/ 609600 w 1219200"/>
              <a:gd name="connsiteY2" fmla="*/ 0 h 1219200"/>
              <a:gd name="connisteX3" fmla="*/ 1219200 w 1219200"/>
              <a:gd name="connsiteY3" fmla="*/ 609600 h 1219200"/>
              <a:gd name="connisteX4" fmla="*/ 1219200 w 1219200"/>
              <a:gd name="connsiteY4" fmla="*/ 609600 h 1219200"/>
              <a:gd name="connisteX5" fmla="*/ 609600 w 1219200"/>
              <a:gd name="connsiteY5" fmla="*/ 1219200 h 1219200"/>
              <a:gd name="connisteX6" fmla="*/ 609600 w 1219200"/>
              <a:gd name="connsiteY6" fmla="*/ 1219200 h 1219200"/>
              <a:gd name="connisteX7" fmla="*/ 0 w 1219200"/>
              <a:gd name="connsiteY7" fmla="*/ 609600 h 1219200"/>
              <a:gd name="connisteX8" fmla="*/ 0 w 1219200"/>
              <a:gd name="connsiteY8" fmla="*/ 609600 h 12192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1219200" h="1219200">
                <a:moveTo>
                  <a:pt x="0" y="609600"/>
                </a:moveTo>
                <a:cubicBezTo>
                  <a:pt x="0" y="272927"/>
                  <a:pt x="272927" y="0"/>
                  <a:pt x="609600" y="0"/>
                </a:cubicBezTo>
                <a:lnTo>
                  <a:pt x="609600" y="0"/>
                </a:lnTo>
                <a:cubicBezTo>
                  <a:pt x="946273" y="0"/>
                  <a:pt x="1219200" y="272927"/>
                  <a:pt x="1219200" y="609600"/>
                </a:cubicBezTo>
                <a:lnTo>
                  <a:pt x="1219200" y="609600"/>
                </a:lnTo>
                <a:cubicBezTo>
                  <a:pt x="1219200" y="946273"/>
                  <a:pt x="946273" y="1219200"/>
                  <a:pt x="609600" y="1219200"/>
                </a:cubicBezTo>
                <a:lnTo>
                  <a:pt x="609600" y="1219200"/>
                </a:lnTo>
                <a:cubicBezTo>
                  <a:pt x="272927" y="1219200"/>
                  <a:pt x="0" y="946273"/>
                  <a:pt x="0" y="609600"/>
                </a:cubicBezTo>
                <a:lnTo>
                  <a:pt x="0" y="609600"/>
                </a:lnTo>
                <a:close/>
              </a:path>
            </a:pathLst>
          </a:custGeom>
          <a:solidFill>
            <a:srgbClr val="DDDDDD"/>
          </a:solidFill>
          <a:ln>
            <a:noFill/>
          </a:ln>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zh-CN" altLang="en-US"/>
              <a:t> </a:t>
            </a:r>
          </a:p>
        </p:txBody>
      </p:sp>
      <p:sp>
        <p:nvSpPr>
          <p:cNvPr id="18" name="Text Placeholder 17"/>
          <p:cNvSpPr>
            <a:spLocks noGrp="1"/>
          </p:cNvSpPr>
          <p:nvPr>
            <p:ph type="body" idx="16388" hasCustomPrompt="1"/>
            <p:custDataLst>
              <p:tags r:id="rId11"/>
            </p:custDataLst>
          </p:nvPr>
        </p:nvSpPr>
        <p:spPr>
          <a:xfrm>
            <a:off x="6553200" y="3479800"/>
            <a:ext cx="4724400" cy="406400"/>
          </a:xfrm>
          <a:noFill/>
        </p:spPr>
        <p:txBody>
          <a:bodyPr lIns="0" tIns="0" rIns="0" bIns="0" anchor="t">
            <a:normAutofit/>
          </a:bodyPr>
          <a:lstStyle>
            <a:lvl1pPr marL="0" indent="0" algn="ctr">
              <a:lnSpc>
                <a:spcPct val="111000"/>
              </a:lnSpc>
              <a:spcBef>
                <a:spcPct val="0"/>
              </a:spcBef>
              <a:spcAft>
                <a:spcPct val="0"/>
              </a:spcAft>
              <a:buNone/>
              <a:defRPr sz="2400" b="0" spc="0">
                <a:solidFill>
                  <a:schemeClr val="tx1"/>
                </a:solidFill>
              </a:defRPr>
            </a:lvl1pPr>
          </a:lstStyle>
          <a:p>
            <a:pPr lvl="0"/>
            <a:r>
              <a:rPr lang="zh-CN" altLang="en-US"/>
              <a:t>Item title</a:t>
            </a:r>
          </a:p>
        </p:txBody>
      </p:sp>
      <p:sp>
        <p:nvSpPr>
          <p:cNvPr id="19" name="Text Placeholder 18"/>
          <p:cNvSpPr>
            <a:spLocks noGrp="1"/>
          </p:cNvSpPr>
          <p:nvPr>
            <p:ph type="body" idx="16389" hasCustomPrompt="1"/>
            <p:custDataLst>
              <p:tags r:id="rId12"/>
            </p:custDataLst>
          </p:nvPr>
        </p:nvSpPr>
        <p:spPr>
          <a:xfrm>
            <a:off x="6553200" y="3987800"/>
            <a:ext cx="4724400" cy="1828800"/>
          </a:xfrm>
          <a:noFill/>
        </p:spPr>
        <p:txBody>
          <a:bodyPr lIns="0" tIns="0" rIns="0" bIns="0" anchor="t">
            <a:normAutofit/>
          </a:bodyPr>
          <a:lstStyle>
            <a:lvl1pPr marL="0" indent="0" algn="ctr">
              <a:lnSpc>
                <a:spcPct val="125000"/>
              </a:lnSpc>
              <a:spcBef>
                <a:spcPct val="0"/>
              </a:spcBef>
              <a:spcAft>
                <a:spcPct val="0"/>
              </a:spcAft>
              <a:buNone/>
              <a:defRPr sz="1600" b="0" spc="0">
                <a:solidFill>
                  <a:schemeClr val="tx1"/>
                </a:solidFill>
              </a:defRPr>
            </a:lvl1pPr>
          </a:lstStyle>
          <a:p>
            <a:pPr lvl="0"/>
            <a:r>
              <a:rPr lang="zh-CN" altLang="en-US"/>
              <a:t>Enter title text here</a:t>
            </a:r>
          </a:p>
        </p:txBody>
      </p:sp>
    </p:spTree>
  </p:cSld>
  <p:clrMapOvr>
    <a:overrideClrMapping bg1="lt1" tx1="dk1" bg2="lt2" tx2="dk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ntent_Slide-39_9">
    <p:bg>
      <p:bgRef idx="1001">
        <a:schemeClr val="bg1"/>
      </p:bgRef>
    </p:bg>
    <p:spTree>
      <p:nvGrpSpPr>
        <p:cNvPr id="1" name=""/>
        <p:cNvGrpSpPr/>
        <p:nvPr/>
      </p:nvGrpSpPr>
      <p:grpSpPr>
        <a:xfrm>
          <a:off x="0" y="0"/>
          <a:ext cx="0" cy="0"/>
          <a:chOff x="0" y="0"/>
          <a:chExt cx="0" cy="0"/>
        </a:xfrm>
      </p:grpSpPr>
      <p:sp>
        <p:nvSpPr>
          <p:cNvPr id="8" name="日期占位符 3"/>
          <p:cNvSpPr>
            <a:spLocks noGrp="1"/>
          </p:cNvSpPr>
          <p:nvPr>
            <p:ph type="dt" sz="half" idx="10"/>
            <p:custDataLst>
              <p:tags r:id="rId1"/>
            </p:custDataLst>
          </p:nvPr>
        </p:nvSpPr>
        <p:spPr/>
        <p:txBody>
          <a:bodyPr/>
          <a:lstStyle/>
          <a:p>
            <a:fld id="{760FBDFE-C587-4B4C-A407-44438C67B59E}" type="datetimeFigureOut">
              <a:rPr lang="zh-CN" altLang="en-US" smtClean="0"/>
              <a:t>2026/8/16</a:t>
            </a:fld>
            <a:endParaRPr lang="zh-CN" altLang="en-US"/>
          </a:p>
        </p:txBody>
      </p:sp>
      <p:sp>
        <p:nvSpPr>
          <p:cNvPr id="9" name="页脚占位符 4"/>
          <p:cNvSpPr>
            <a:spLocks noGrp="1"/>
          </p:cNvSpPr>
          <p:nvPr>
            <p:ph type="ftr" sz="quarter" idx="11"/>
            <p:custDataLst>
              <p:tags r:id="rId2"/>
            </p:custDataLst>
          </p:nvPr>
        </p:nvSpPr>
        <p:spPr/>
        <p:txBody>
          <a:bodyPr/>
          <a:lstStyle/>
          <a:p>
            <a:endParaRPr lang="zh-CN" altLang="en-US"/>
          </a:p>
        </p:txBody>
      </p:sp>
      <p:sp>
        <p:nvSpPr>
          <p:cNvPr id="10" name="灯片编号占位符 5"/>
          <p:cNvSpPr>
            <a:spLocks noGrp="1"/>
          </p:cNvSpPr>
          <p:nvPr>
            <p:ph type="sldNum" sz="quarter" idx="12"/>
            <p:custDataLst>
              <p:tags r:id="rId3"/>
            </p:custDataLst>
          </p:nvPr>
        </p:nvSpPr>
        <p:spPr/>
        <p:txBody>
          <a:bodyPr/>
          <a:lstStyle/>
          <a:p>
            <a:fld id="{49AE70B2-8BF9-45C0-BB95-33D1B9D3A854}" type="slidenum">
              <a:rPr lang="zh-CN" altLang="en-US" smtClean="0"/>
              <a:t>‹Nº›</a:t>
            </a:fld>
            <a:endParaRPr lang="zh-CN" altLang="en-US"/>
          </a:p>
        </p:txBody>
      </p:sp>
      <p:sp>
        <p:nvSpPr>
          <p:cNvPr id="11" name="Title 10"/>
          <p:cNvSpPr>
            <a:spLocks noGrp="1"/>
          </p:cNvSpPr>
          <p:nvPr>
            <p:ph type="ctrTitle" idx="16385" hasCustomPrompt="1"/>
            <p:custDataLst>
              <p:tags r:id="rId4"/>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pPr lvl="0"/>
            <a:r>
              <a:rPr lang="zh-CN" altLang="en-US"/>
              <a:t>Your slide title here</a:t>
            </a:r>
          </a:p>
        </p:txBody>
      </p:sp>
      <p:sp>
        <p:nvSpPr>
          <p:cNvPr id="12" name="装饰  1"/>
          <p:cNvSpPr>
            <a:spLocks noGrp="1"/>
          </p:cNvSpPr>
          <p:nvPr>
            <p:ph type="body" idx="16391" hasCustomPrompt="1"/>
            <p:custDataLst>
              <p:tags r:id="rId5"/>
            </p:custDataLst>
          </p:nvPr>
        </p:nvSpPr>
        <p:spPr>
          <a:xfrm>
            <a:off x="609600" y="1524000"/>
            <a:ext cx="10972800" cy="2209800"/>
          </a:xfrm>
          <a:custGeom>
            <a:avLst/>
            <a:gdLst>
              <a:gd name="connisteX0" fmla="*/ 0 w 10972800"/>
              <a:gd name="connsiteY0" fmla="*/ 203200 h 2209800"/>
              <a:gd name="connisteX1" fmla="*/ 203200 w 10972800"/>
              <a:gd name="connsiteY1" fmla="*/ 0 h 2209800"/>
              <a:gd name="connisteX2" fmla="*/ 10769600 w 10972800"/>
              <a:gd name="connsiteY2" fmla="*/ 0 h 2209800"/>
              <a:gd name="connisteX3" fmla="*/ 10972800 w 10972800"/>
              <a:gd name="connsiteY3" fmla="*/ 203200 h 2209800"/>
              <a:gd name="connisteX4" fmla="*/ 10972800 w 10972800"/>
              <a:gd name="connsiteY4" fmla="*/ 2006600 h 2209800"/>
              <a:gd name="connisteX5" fmla="*/ 10769600 w 10972800"/>
              <a:gd name="connsiteY5" fmla="*/ 2209800 h 2209800"/>
              <a:gd name="connisteX6" fmla="*/ 203200 w 10972800"/>
              <a:gd name="connsiteY6" fmla="*/ 2209800 h 2209800"/>
              <a:gd name="connisteX7" fmla="*/ 0 w 10972800"/>
              <a:gd name="connsiteY7" fmla="*/ 2006600 h 2209800"/>
              <a:gd name="connisteX8" fmla="*/ 0 w 10972800"/>
              <a:gd name="connsiteY8" fmla="*/ 203200 h 2209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10972800" h="2209800">
                <a:moveTo>
                  <a:pt x="0" y="203200"/>
                </a:moveTo>
                <a:cubicBezTo>
                  <a:pt x="0" y="90976"/>
                  <a:pt x="90976" y="0"/>
                  <a:pt x="203200" y="0"/>
                </a:cubicBezTo>
                <a:lnTo>
                  <a:pt x="10769600" y="0"/>
                </a:lnTo>
                <a:cubicBezTo>
                  <a:pt x="10881824" y="0"/>
                  <a:pt x="10972800" y="90976"/>
                  <a:pt x="10972800" y="203200"/>
                </a:cubicBezTo>
                <a:lnTo>
                  <a:pt x="10972800" y="2006600"/>
                </a:lnTo>
                <a:cubicBezTo>
                  <a:pt x="10972800" y="2118824"/>
                  <a:pt x="10881824" y="2209800"/>
                  <a:pt x="10769600" y="2209800"/>
                </a:cubicBezTo>
                <a:lnTo>
                  <a:pt x="203200" y="2209800"/>
                </a:lnTo>
                <a:cubicBezTo>
                  <a:pt x="90976" y="2209800"/>
                  <a:pt x="0" y="2118824"/>
                  <a:pt x="0" y="2006600"/>
                </a:cubicBezTo>
                <a:lnTo>
                  <a:pt x="0" y="203200"/>
                </a:lnTo>
                <a:close/>
              </a:path>
            </a:pathLst>
          </a:custGeom>
          <a:gradFill>
            <a:gsLst>
              <a:gs pos="0">
                <a:schemeClr val="accent1">
                  <a:lumMod val="10000"/>
                  <a:lumOff val="90000"/>
                </a:schemeClr>
              </a:gs>
              <a:gs pos="100000">
                <a:schemeClr val="accent1">
                  <a:lumMod val="10000"/>
                  <a:lumOff val="90000"/>
                </a:schemeClr>
              </a:gs>
            </a:gsLst>
            <a:lin ang="5400000"/>
          </a:gradFill>
          <a:ln>
            <a:solidFill>
              <a:prstClr val="black">
                <a:alpha val="0"/>
              </a:prstClr>
            </a:solidFill>
            <a:prstDash val="solid"/>
          </a:ln>
        </p:spPr>
        <p:txBody>
          <a:bodyPr>
            <a:noAutofit/>
          </a:bodyPr>
          <a:lstStyle>
            <a:lvl1pPr marL="0" indent="0">
              <a:buNone/>
              <a:defRPr/>
            </a:lvl1pPr>
            <a:lvl2pPr>
              <a:buNone/>
              <a:defRPr/>
            </a:lvl2pPr>
            <a:lvl3pPr>
              <a:buNone/>
              <a:defRPr/>
            </a:lvl3pPr>
            <a:lvl4pPr>
              <a:buNone/>
              <a:defRPr/>
            </a:lvl4pPr>
            <a:lvl5pPr>
              <a:buNone/>
              <a:defRPr/>
            </a:lvl5pPr>
          </a:lstStyle>
          <a:p>
            <a:pPr lvl="0"/>
            <a:r>
              <a:rPr lang="zh-CN" altLang="en-US"/>
              <a:t> </a:t>
            </a:r>
          </a:p>
        </p:txBody>
      </p:sp>
      <p:sp>
        <p:nvSpPr>
          <p:cNvPr id="13" name="Picture Placeholder 12"/>
          <p:cNvSpPr>
            <a:spLocks noGrp="1"/>
          </p:cNvSpPr>
          <p:nvPr>
            <p:ph type="pic" idx="16390" hasCustomPrompt="1"/>
            <p:custDataLst>
              <p:tags r:id="rId6"/>
            </p:custDataLst>
          </p:nvPr>
        </p:nvSpPr>
        <p:spPr>
          <a:xfrm>
            <a:off x="914400" y="2019300"/>
            <a:ext cx="1219200" cy="1219200"/>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zh-CN" altLang="en-US"/>
              <a:t> </a:t>
            </a:r>
          </a:p>
        </p:txBody>
      </p:sp>
      <p:sp>
        <p:nvSpPr>
          <p:cNvPr id="14" name="Text Placeholder 13"/>
          <p:cNvSpPr>
            <a:spLocks noGrp="1"/>
          </p:cNvSpPr>
          <p:nvPr>
            <p:ph type="body" idx="16386" hasCustomPrompt="1"/>
            <p:custDataLst>
              <p:tags r:id="rId7"/>
            </p:custDataLst>
          </p:nvPr>
        </p:nvSpPr>
        <p:spPr>
          <a:xfrm>
            <a:off x="2438400" y="1917700"/>
            <a:ext cx="88392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a:t>Your item title here</a:t>
            </a:r>
          </a:p>
        </p:txBody>
      </p:sp>
      <p:sp>
        <p:nvSpPr>
          <p:cNvPr id="15" name="Text Placeholder 14"/>
          <p:cNvSpPr>
            <a:spLocks noGrp="1"/>
          </p:cNvSpPr>
          <p:nvPr>
            <p:ph type="body" idx="16387" hasCustomPrompt="1"/>
            <p:custDataLst>
              <p:tags r:id="rId8"/>
            </p:custDataLst>
          </p:nvPr>
        </p:nvSpPr>
        <p:spPr>
          <a:xfrm>
            <a:off x="2438400" y="2425700"/>
            <a:ext cx="8839200" cy="9144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a:t>Enter title text here</a:t>
            </a:r>
          </a:p>
        </p:txBody>
      </p:sp>
      <p:sp>
        <p:nvSpPr>
          <p:cNvPr id="16" name="装饰  5"/>
          <p:cNvSpPr>
            <a:spLocks noGrp="1"/>
          </p:cNvSpPr>
          <p:nvPr>
            <p:ph type="body" idx="16393" hasCustomPrompt="1"/>
            <p:custDataLst>
              <p:tags r:id="rId9"/>
            </p:custDataLst>
          </p:nvPr>
        </p:nvSpPr>
        <p:spPr>
          <a:xfrm>
            <a:off x="609600" y="4038600"/>
            <a:ext cx="10972800" cy="2209800"/>
          </a:xfrm>
          <a:custGeom>
            <a:avLst/>
            <a:gdLst>
              <a:gd name="connisteX0" fmla="*/ 0 w 10972800"/>
              <a:gd name="connsiteY0" fmla="*/ 203200 h 2209800"/>
              <a:gd name="connisteX1" fmla="*/ 203200 w 10972800"/>
              <a:gd name="connsiteY1" fmla="*/ 0 h 2209800"/>
              <a:gd name="connisteX2" fmla="*/ 10769600 w 10972800"/>
              <a:gd name="connsiteY2" fmla="*/ 0 h 2209800"/>
              <a:gd name="connisteX3" fmla="*/ 10972800 w 10972800"/>
              <a:gd name="connsiteY3" fmla="*/ 203200 h 2209800"/>
              <a:gd name="connisteX4" fmla="*/ 10972800 w 10972800"/>
              <a:gd name="connsiteY4" fmla="*/ 2006600 h 2209800"/>
              <a:gd name="connisteX5" fmla="*/ 10769600 w 10972800"/>
              <a:gd name="connsiteY5" fmla="*/ 2209800 h 2209800"/>
              <a:gd name="connisteX6" fmla="*/ 203200 w 10972800"/>
              <a:gd name="connsiteY6" fmla="*/ 2209800 h 2209800"/>
              <a:gd name="connisteX7" fmla="*/ 0 w 10972800"/>
              <a:gd name="connsiteY7" fmla="*/ 2006600 h 2209800"/>
              <a:gd name="connisteX8" fmla="*/ 0 w 10972800"/>
              <a:gd name="connsiteY8" fmla="*/ 203200 h 2209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10972800" h="2209800">
                <a:moveTo>
                  <a:pt x="0" y="203200"/>
                </a:moveTo>
                <a:cubicBezTo>
                  <a:pt x="0" y="90976"/>
                  <a:pt x="90976" y="0"/>
                  <a:pt x="203200" y="0"/>
                </a:cubicBezTo>
                <a:lnTo>
                  <a:pt x="10769600" y="0"/>
                </a:lnTo>
                <a:cubicBezTo>
                  <a:pt x="10881824" y="0"/>
                  <a:pt x="10972800" y="90976"/>
                  <a:pt x="10972800" y="203200"/>
                </a:cubicBezTo>
                <a:lnTo>
                  <a:pt x="10972800" y="2006600"/>
                </a:lnTo>
                <a:cubicBezTo>
                  <a:pt x="10972800" y="2118824"/>
                  <a:pt x="10881824" y="2209800"/>
                  <a:pt x="10769600" y="2209800"/>
                </a:cubicBezTo>
                <a:lnTo>
                  <a:pt x="203200" y="2209800"/>
                </a:lnTo>
                <a:cubicBezTo>
                  <a:pt x="90976" y="2209800"/>
                  <a:pt x="0" y="2118824"/>
                  <a:pt x="0" y="2006600"/>
                </a:cubicBezTo>
                <a:lnTo>
                  <a:pt x="0" y="203200"/>
                </a:lnTo>
                <a:close/>
              </a:path>
            </a:pathLst>
          </a:custGeom>
          <a:gradFill>
            <a:gsLst>
              <a:gs pos="0">
                <a:schemeClr val="accent1">
                  <a:lumMod val="10000"/>
                  <a:lumOff val="90000"/>
                </a:schemeClr>
              </a:gs>
              <a:gs pos="100000">
                <a:schemeClr val="accent1">
                  <a:lumMod val="10000"/>
                  <a:lumOff val="90000"/>
                </a:schemeClr>
              </a:gs>
            </a:gsLst>
            <a:lin ang="5400000"/>
          </a:gradFill>
          <a:ln>
            <a:solidFill>
              <a:prstClr val="black">
                <a:alpha val="0"/>
              </a:prstClr>
            </a:solidFill>
            <a:prstDash val="solid"/>
          </a:ln>
        </p:spPr>
        <p:txBody>
          <a:bodyPr>
            <a:noAutofit/>
          </a:bodyPr>
          <a:lstStyle>
            <a:lvl1pPr marL="0" indent="0">
              <a:buNone/>
              <a:defRPr/>
            </a:lvl1pPr>
            <a:lvl2pPr>
              <a:buNone/>
              <a:defRPr/>
            </a:lvl2pPr>
            <a:lvl3pPr>
              <a:buNone/>
              <a:defRPr/>
            </a:lvl3pPr>
            <a:lvl4pPr>
              <a:buNone/>
              <a:defRPr/>
            </a:lvl4pPr>
            <a:lvl5pPr>
              <a:buNone/>
              <a:defRPr/>
            </a:lvl5pPr>
          </a:lstStyle>
          <a:p>
            <a:pPr lvl="0"/>
            <a:r>
              <a:rPr lang="zh-CN" altLang="en-US"/>
              <a:t> </a:t>
            </a:r>
          </a:p>
        </p:txBody>
      </p:sp>
      <p:sp>
        <p:nvSpPr>
          <p:cNvPr id="17" name="Picture Placeholder 16"/>
          <p:cNvSpPr>
            <a:spLocks noGrp="1"/>
          </p:cNvSpPr>
          <p:nvPr>
            <p:ph type="pic" idx="16392" hasCustomPrompt="1"/>
            <p:custDataLst>
              <p:tags r:id="rId10"/>
            </p:custDataLst>
          </p:nvPr>
        </p:nvSpPr>
        <p:spPr>
          <a:xfrm>
            <a:off x="914400" y="4533900"/>
            <a:ext cx="1219200" cy="1219200"/>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zh-CN" altLang="en-US"/>
              <a:t> </a:t>
            </a:r>
          </a:p>
        </p:txBody>
      </p:sp>
      <p:sp>
        <p:nvSpPr>
          <p:cNvPr id="18" name="Text Placeholder 17"/>
          <p:cNvSpPr>
            <a:spLocks noGrp="1"/>
          </p:cNvSpPr>
          <p:nvPr>
            <p:ph type="body" idx="16388" hasCustomPrompt="1"/>
            <p:custDataLst>
              <p:tags r:id="rId11"/>
            </p:custDataLst>
          </p:nvPr>
        </p:nvSpPr>
        <p:spPr>
          <a:xfrm>
            <a:off x="2438400" y="4432300"/>
            <a:ext cx="88392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a:t>Your item title here</a:t>
            </a:r>
          </a:p>
        </p:txBody>
      </p:sp>
      <p:sp>
        <p:nvSpPr>
          <p:cNvPr id="19" name="Text Placeholder 18"/>
          <p:cNvSpPr>
            <a:spLocks noGrp="1"/>
          </p:cNvSpPr>
          <p:nvPr>
            <p:ph type="body" idx="16389" hasCustomPrompt="1"/>
            <p:custDataLst>
              <p:tags r:id="rId12"/>
            </p:custDataLst>
          </p:nvPr>
        </p:nvSpPr>
        <p:spPr>
          <a:xfrm>
            <a:off x="2438400" y="4940300"/>
            <a:ext cx="8839200" cy="9144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a:t>Enter title text here</a:t>
            </a:r>
          </a:p>
        </p:txBody>
      </p:sp>
    </p:spTree>
  </p:cSld>
  <p:clrMapOvr>
    <a:overrideClrMapping bg1="lt1" tx1="dk1" bg2="lt2" tx2="dk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ntent_Slide-59_5">
    <p:bg>
      <p:bgRef idx="1001">
        <a:schemeClr val="bg1"/>
      </p:bgRef>
    </p:bg>
    <p:spTree>
      <p:nvGrpSpPr>
        <p:cNvPr id="1" name=""/>
        <p:cNvGrpSpPr/>
        <p:nvPr/>
      </p:nvGrpSpPr>
      <p:grpSpPr>
        <a:xfrm>
          <a:off x="0" y="0"/>
          <a:ext cx="0" cy="0"/>
          <a:chOff x="0" y="0"/>
          <a:chExt cx="0" cy="0"/>
        </a:xfrm>
      </p:grpSpPr>
      <p:sp>
        <p:nvSpPr>
          <p:cNvPr id="8" name="日期占位符 7"/>
          <p:cNvSpPr>
            <a:spLocks noGrp="1"/>
          </p:cNvSpPr>
          <p:nvPr>
            <p:ph type="dt" sz="half" idx="10"/>
            <p:custDataLst>
              <p:tags r:id="rId1"/>
            </p:custDataLst>
          </p:nvPr>
        </p:nvSpPr>
        <p:spPr/>
        <p:txBody>
          <a:bodyPr/>
          <a:lstStyle/>
          <a:p>
            <a:fld id="{760FBDFE-C587-4B4C-A407-44438C67B59E}" type="datetimeFigureOut">
              <a:rPr lang="zh-CN" altLang="en-US" smtClean="0"/>
              <a:t>2026/8/16</a:t>
            </a:fld>
            <a:endParaRPr lang="zh-CN" altLang="en-US"/>
          </a:p>
        </p:txBody>
      </p:sp>
      <p:sp>
        <p:nvSpPr>
          <p:cNvPr id="9" name="页脚占位符 8"/>
          <p:cNvSpPr>
            <a:spLocks noGrp="1"/>
          </p:cNvSpPr>
          <p:nvPr>
            <p:ph type="ftr" sz="quarter" idx="11"/>
            <p:custDataLst>
              <p:tags r:id="rId2"/>
            </p:custDataLst>
          </p:nvPr>
        </p:nvSpPr>
        <p:spPr/>
        <p:txBody>
          <a:bodyPr/>
          <a:lstStyle/>
          <a:p>
            <a:endParaRPr lang="zh-CN" altLang="en-US"/>
          </a:p>
        </p:txBody>
      </p:sp>
      <p:sp>
        <p:nvSpPr>
          <p:cNvPr id="10" name="灯片编号占位符 9"/>
          <p:cNvSpPr>
            <a:spLocks noGrp="1"/>
          </p:cNvSpPr>
          <p:nvPr>
            <p:ph type="sldNum" sz="quarter" idx="12"/>
            <p:custDataLst>
              <p:tags r:id="rId3"/>
            </p:custDataLst>
          </p:nvPr>
        </p:nvSpPr>
        <p:spPr/>
        <p:txBody>
          <a:bodyPr/>
          <a:lstStyle/>
          <a:p>
            <a:fld id="{49AE70B2-8BF9-45C0-BB95-33D1B9D3A854}" type="slidenum">
              <a:rPr lang="zh-CN" altLang="en-US" smtClean="0"/>
              <a:t>‹Nº›</a:t>
            </a:fld>
            <a:endParaRPr lang="zh-CN" altLang="en-US"/>
          </a:p>
        </p:txBody>
      </p:sp>
      <p:sp>
        <p:nvSpPr>
          <p:cNvPr id="11" name="标题 10"/>
          <p:cNvSpPr>
            <a:spLocks noGrp="1"/>
          </p:cNvSpPr>
          <p:nvPr>
            <p:ph type="ctrTitle" idx="16385" hasCustomPrompt="1"/>
            <p:custDataLst>
              <p:tags r:id="rId4"/>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pPr lvl="0"/>
            <a:r>
              <a:rPr lang="zh-CN" altLang="en-US"/>
              <a:t>Your slide title here</a:t>
            </a:r>
          </a:p>
        </p:txBody>
      </p:sp>
      <p:sp>
        <p:nvSpPr>
          <p:cNvPr id="12" name="内容占位符 11"/>
          <p:cNvSpPr>
            <a:spLocks noGrp="1"/>
          </p:cNvSpPr>
          <p:nvPr>
            <p:ph idx="16388" hasCustomPrompt="1"/>
            <p:custDataLst>
              <p:tags r:id="rId5"/>
            </p:custDataLst>
          </p:nvPr>
        </p:nvSpPr>
        <p:spPr>
          <a:xfrm>
            <a:off x="609600" y="4013200"/>
            <a:ext cx="10972800" cy="2235200"/>
          </a:xfrm>
          <a:custGeom>
            <a:avLst/>
            <a:gdLst>
              <a:gd name="connisteX0" fmla="*/ 0 w 10972800"/>
              <a:gd name="connsiteY0" fmla="*/ 203200 h 2235200"/>
              <a:gd name="connisteX1" fmla="*/ 203200 w 10972800"/>
              <a:gd name="connsiteY1" fmla="*/ 0 h 2235200"/>
              <a:gd name="connisteX2" fmla="*/ 10769600 w 10972800"/>
              <a:gd name="connsiteY2" fmla="*/ 0 h 2235200"/>
              <a:gd name="connisteX3" fmla="*/ 10972800 w 10972800"/>
              <a:gd name="connsiteY3" fmla="*/ 203200 h 2235200"/>
              <a:gd name="connisteX4" fmla="*/ 10972800 w 10972800"/>
              <a:gd name="connsiteY4" fmla="*/ 2032000 h 2235200"/>
              <a:gd name="connisteX5" fmla="*/ 10769600 w 10972800"/>
              <a:gd name="connsiteY5" fmla="*/ 2235200 h 2235200"/>
              <a:gd name="connisteX6" fmla="*/ 203200 w 10972800"/>
              <a:gd name="connsiteY6" fmla="*/ 2235200 h 2235200"/>
              <a:gd name="connisteX7" fmla="*/ 0 w 10972800"/>
              <a:gd name="connsiteY7" fmla="*/ 2032000 h 2235200"/>
              <a:gd name="connisteX8" fmla="*/ 0 w 10972800"/>
              <a:gd name="connsiteY8" fmla="*/ 203200 h 22352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10972800" h="2235200">
                <a:moveTo>
                  <a:pt x="0" y="203200"/>
                </a:moveTo>
                <a:cubicBezTo>
                  <a:pt x="0" y="90976"/>
                  <a:pt x="90976" y="0"/>
                  <a:pt x="203200" y="0"/>
                </a:cubicBezTo>
                <a:lnTo>
                  <a:pt x="10769600" y="0"/>
                </a:lnTo>
                <a:cubicBezTo>
                  <a:pt x="10881824" y="0"/>
                  <a:pt x="10972800" y="90976"/>
                  <a:pt x="10972800" y="203200"/>
                </a:cubicBezTo>
                <a:lnTo>
                  <a:pt x="10972800" y="2032000"/>
                </a:lnTo>
                <a:cubicBezTo>
                  <a:pt x="10972800" y="2144224"/>
                  <a:pt x="10881824" y="2235200"/>
                  <a:pt x="10769600" y="2235200"/>
                </a:cubicBezTo>
                <a:lnTo>
                  <a:pt x="203200" y="2235200"/>
                </a:lnTo>
                <a:cubicBezTo>
                  <a:pt x="90976" y="2235200"/>
                  <a:pt x="0" y="2144224"/>
                  <a:pt x="0" y="2032000"/>
                </a:cubicBezTo>
                <a:lnTo>
                  <a:pt x="0" y="203200"/>
                </a:lnTo>
                <a:close/>
              </a:path>
            </a:pathLst>
          </a:custGeom>
          <a:solidFill>
            <a:srgbClr val="DDDDDD"/>
          </a:solidFill>
          <a:ln>
            <a:noFill/>
          </a:ln>
        </p:spPr>
        <p:txBody>
          <a:bodyPr>
            <a:normAutofit/>
          </a:bodyPr>
          <a:lstStyle>
            <a:lvl1pPr marL="0" indent="0">
              <a:buNone/>
              <a:defRPr/>
            </a:lvl1pPr>
            <a:lvl2pPr>
              <a:buNone/>
              <a:defRPr/>
            </a:lvl2pPr>
            <a:lvl3pPr>
              <a:buNone/>
              <a:defRPr/>
            </a:lvl3pPr>
            <a:lvl4pPr>
              <a:buNone/>
              <a:defRPr/>
            </a:lvl4pPr>
            <a:lvl5pPr>
              <a:buNone/>
              <a:defRPr/>
            </a:lvl5pPr>
          </a:lstStyle>
          <a:p>
            <a:pPr lvl="0"/>
            <a:r>
              <a:rPr lang="zh-CN" altLang="en-US"/>
              <a:t> </a:t>
            </a:r>
          </a:p>
        </p:txBody>
      </p:sp>
      <p:sp>
        <p:nvSpPr>
          <p:cNvPr id="13" name="装饰  2"/>
          <p:cNvSpPr>
            <a:spLocks noGrp="1"/>
          </p:cNvSpPr>
          <p:nvPr>
            <p:ph type="body" idx="16389" hasCustomPrompt="1"/>
            <p:custDataLst>
              <p:tags r:id="rId6"/>
            </p:custDataLst>
          </p:nvPr>
        </p:nvSpPr>
        <p:spPr>
          <a:xfrm>
            <a:off x="609600" y="1524000"/>
            <a:ext cx="50800" cy="2032000"/>
          </a:xfrm>
          <a:custGeom>
            <a:avLst/>
            <a:gdLst>
              <a:gd name="connisteX0" fmla="*/ 0 w 50800"/>
              <a:gd name="connsiteY0" fmla="*/ 25400 h 2032000"/>
              <a:gd name="connisteX1" fmla="*/ 25400 w 50800"/>
              <a:gd name="connsiteY1" fmla="*/ 0 h 2032000"/>
              <a:gd name="connisteX2" fmla="*/ 25400 w 50800"/>
              <a:gd name="connsiteY2" fmla="*/ 0 h 2032000"/>
              <a:gd name="connisteX3" fmla="*/ 50800 w 50800"/>
              <a:gd name="connsiteY3" fmla="*/ 25400 h 2032000"/>
              <a:gd name="connisteX4" fmla="*/ 50800 w 50800"/>
              <a:gd name="connsiteY4" fmla="*/ 2006600 h 2032000"/>
              <a:gd name="connisteX5" fmla="*/ 25400 w 50800"/>
              <a:gd name="connsiteY5" fmla="*/ 2032000 h 2032000"/>
              <a:gd name="connisteX6" fmla="*/ 25400 w 50800"/>
              <a:gd name="connsiteY6" fmla="*/ 2032000 h 2032000"/>
              <a:gd name="connisteX7" fmla="*/ 0 w 50800"/>
              <a:gd name="connsiteY7" fmla="*/ 2006600 h 2032000"/>
              <a:gd name="connisteX8" fmla="*/ 0 w 50800"/>
              <a:gd name="connsiteY8" fmla="*/ 25400 h 203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50800" h="2032000">
                <a:moveTo>
                  <a:pt x="0" y="25400"/>
                </a:moveTo>
                <a:cubicBezTo>
                  <a:pt x="0" y="11372"/>
                  <a:pt x="11372" y="0"/>
                  <a:pt x="25400" y="0"/>
                </a:cubicBezTo>
                <a:lnTo>
                  <a:pt x="25400" y="0"/>
                </a:lnTo>
                <a:cubicBezTo>
                  <a:pt x="39428" y="0"/>
                  <a:pt x="50800" y="11372"/>
                  <a:pt x="50800" y="25400"/>
                </a:cubicBezTo>
                <a:lnTo>
                  <a:pt x="50800" y="2006600"/>
                </a:lnTo>
                <a:cubicBezTo>
                  <a:pt x="50800" y="2020628"/>
                  <a:pt x="39428" y="2032000"/>
                  <a:pt x="25400" y="2032000"/>
                </a:cubicBezTo>
                <a:lnTo>
                  <a:pt x="25400" y="2032000"/>
                </a:lnTo>
                <a:cubicBezTo>
                  <a:pt x="11372" y="2032000"/>
                  <a:pt x="0" y="2020628"/>
                  <a:pt x="0" y="2006600"/>
                </a:cubicBezTo>
                <a:lnTo>
                  <a:pt x="0" y="25400"/>
                </a:lnTo>
                <a:close/>
              </a:path>
            </a:pathLst>
          </a:custGeom>
          <a:solidFill>
            <a:schemeClr val="accent1"/>
          </a:solidFill>
          <a:ln>
            <a:solidFill>
              <a:prstClr val="black">
                <a:alpha val="0"/>
              </a:prstClr>
            </a:solidFill>
            <a:prstDash val="solid"/>
          </a:ln>
        </p:spPr>
        <p:txBody>
          <a:bodyPr>
            <a:noAutofit/>
          </a:bodyPr>
          <a:lstStyle>
            <a:lvl1pPr marL="0" indent="0">
              <a:buNone/>
              <a:defRPr/>
            </a:lvl1pPr>
            <a:lvl2pPr>
              <a:buNone/>
              <a:defRPr/>
            </a:lvl2pPr>
            <a:lvl3pPr>
              <a:buNone/>
              <a:defRPr/>
            </a:lvl3pPr>
            <a:lvl4pPr>
              <a:buNone/>
              <a:defRPr/>
            </a:lvl4pPr>
            <a:lvl5pPr>
              <a:buNone/>
              <a:defRPr/>
            </a:lvl5pPr>
          </a:lstStyle>
          <a:p>
            <a:pPr lvl="0"/>
            <a:r>
              <a:rPr lang="zh-CN" altLang="en-US"/>
              <a:t> </a:t>
            </a:r>
          </a:p>
        </p:txBody>
      </p:sp>
      <p:sp>
        <p:nvSpPr>
          <p:cNvPr id="14" name="文本占位符 13"/>
          <p:cNvSpPr>
            <a:spLocks noGrp="1"/>
          </p:cNvSpPr>
          <p:nvPr>
            <p:ph type="body" idx="16386" hasCustomPrompt="1"/>
            <p:custDataLst>
              <p:tags r:id="rId7"/>
            </p:custDataLst>
          </p:nvPr>
        </p:nvSpPr>
        <p:spPr>
          <a:xfrm>
            <a:off x="762000" y="1524000"/>
            <a:ext cx="108204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a:t>Your item title here</a:t>
            </a:r>
          </a:p>
        </p:txBody>
      </p:sp>
      <p:sp>
        <p:nvSpPr>
          <p:cNvPr id="15" name="文本占位符 14"/>
          <p:cNvSpPr>
            <a:spLocks noGrp="1"/>
          </p:cNvSpPr>
          <p:nvPr>
            <p:ph type="body" idx="16387" hasCustomPrompt="1"/>
            <p:custDataLst>
              <p:tags r:id="rId8"/>
            </p:custDataLst>
          </p:nvPr>
        </p:nvSpPr>
        <p:spPr>
          <a:xfrm>
            <a:off x="762000" y="2032000"/>
            <a:ext cx="10820400" cy="15240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a:t>Enter text here</a:t>
            </a:r>
          </a:p>
        </p:txBody>
      </p:sp>
    </p:spTree>
  </p:cSld>
  <p:clrMapOvr>
    <a:overrideClrMapping bg1="lt1" tx1="dk1" bg2="lt2" tx2="dk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_Slide-34_10">
    <p:bg>
      <p:bgRef idx="1001">
        <a:schemeClr val="bg1"/>
      </p:bgRef>
    </p:bg>
    <p:spTree>
      <p:nvGrpSpPr>
        <p:cNvPr id="1" name=""/>
        <p:cNvGrpSpPr/>
        <p:nvPr/>
      </p:nvGrpSpPr>
      <p:grpSpPr>
        <a:xfrm>
          <a:off x="0" y="0"/>
          <a:ext cx="0" cy="0"/>
          <a:chOff x="0" y="0"/>
          <a:chExt cx="0" cy="0"/>
        </a:xfrm>
      </p:grpSpPr>
      <p:sp>
        <p:nvSpPr>
          <p:cNvPr id="8" name="日期占位符 3"/>
          <p:cNvSpPr>
            <a:spLocks noGrp="1"/>
          </p:cNvSpPr>
          <p:nvPr>
            <p:ph type="dt" sz="half" idx="10"/>
            <p:custDataLst>
              <p:tags r:id="rId1"/>
            </p:custDataLst>
          </p:nvPr>
        </p:nvSpPr>
        <p:spPr/>
        <p:txBody>
          <a:bodyPr/>
          <a:lstStyle/>
          <a:p>
            <a:fld id="{760FBDFE-C587-4B4C-A407-44438C67B59E}" type="datetimeFigureOut">
              <a:rPr lang="zh-CN" altLang="en-US" smtClean="0"/>
              <a:t>2026/8/16</a:t>
            </a:fld>
            <a:endParaRPr lang="zh-CN" altLang="en-US"/>
          </a:p>
        </p:txBody>
      </p:sp>
      <p:sp>
        <p:nvSpPr>
          <p:cNvPr id="9" name="页脚占位符 4"/>
          <p:cNvSpPr>
            <a:spLocks noGrp="1"/>
          </p:cNvSpPr>
          <p:nvPr>
            <p:ph type="ftr" sz="quarter" idx="11"/>
            <p:custDataLst>
              <p:tags r:id="rId2"/>
            </p:custDataLst>
          </p:nvPr>
        </p:nvSpPr>
        <p:spPr/>
        <p:txBody>
          <a:bodyPr/>
          <a:lstStyle/>
          <a:p>
            <a:endParaRPr lang="zh-CN" altLang="en-US"/>
          </a:p>
        </p:txBody>
      </p:sp>
      <p:sp>
        <p:nvSpPr>
          <p:cNvPr id="10" name="灯片编号占位符 5"/>
          <p:cNvSpPr>
            <a:spLocks noGrp="1"/>
          </p:cNvSpPr>
          <p:nvPr>
            <p:ph type="sldNum" sz="quarter" idx="12"/>
            <p:custDataLst>
              <p:tags r:id="rId3"/>
            </p:custDataLst>
          </p:nvPr>
        </p:nvSpPr>
        <p:spPr/>
        <p:txBody>
          <a:bodyPr/>
          <a:lstStyle/>
          <a:p>
            <a:fld id="{49AE70B2-8BF9-45C0-BB95-33D1B9D3A854}" type="slidenum">
              <a:rPr lang="zh-CN" altLang="en-US" smtClean="0"/>
              <a:t>‹Nº›</a:t>
            </a:fld>
            <a:endParaRPr lang="zh-CN" altLang="en-US"/>
          </a:p>
        </p:txBody>
      </p:sp>
      <p:sp>
        <p:nvSpPr>
          <p:cNvPr id="11" name="Title 10"/>
          <p:cNvSpPr>
            <a:spLocks noGrp="1"/>
          </p:cNvSpPr>
          <p:nvPr>
            <p:ph type="ctrTitle" idx="16385" hasCustomPrompt="1"/>
            <p:custDataLst>
              <p:tags r:id="rId4"/>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pPr lvl="0"/>
            <a:r>
              <a:rPr lang="zh-CN" altLang="en-US"/>
              <a:t>Your slide title here</a:t>
            </a:r>
          </a:p>
        </p:txBody>
      </p:sp>
      <p:sp>
        <p:nvSpPr>
          <p:cNvPr id="12" name="Picture Placeholder 11"/>
          <p:cNvSpPr>
            <a:spLocks noGrp="1"/>
          </p:cNvSpPr>
          <p:nvPr>
            <p:ph type="pic" idx="16390" hasCustomPrompt="1"/>
            <p:custDataLst>
              <p:tags r:id="rId5"/>
            </p:custDataLst>
          </p:nvPr>
        </p:nvSpPr>
        <p:spPr>
          <a:xfrm>
            <a:off x="609600" y="1955800"/>
            <a:ext cx="1524000" cy="1524000"/>
          </a:xfrm>
          <a:custGeom>
            <a:avLst/>
            <a:gdLst>
              <a:gd name="connisteX0" fmla="*/ 0 w 1524000"/>
              <a:gd name="connsiteY0" fmla="*/ 762000 h 1524000"/>
              <a:gd name="connisteX1" fmla="*/ 762000 w 1524000"/>
              <a:gd name="connsiteY1" fmla="*/ 0 h 1524000"/>
              <a:gd name="connisteX2" fmla="*/ 762000 w 1524000"/>
              <a:gd name="connsiteY2" fmla="*/ 0 h 1524000"/>
              <a:gd name="connisteX3" fmla="*/ 1524000 w 1524000"/>
              <a:gd name="connsiteY3" fmla="*/ 762000 h 1524000"/>
              <a:gd name="connisteX4" fmla="*/ 1524000 w 1524000"/>
              <a:gd name="connsiteY4" fmla="*/ 762000 h 1524000"/>
              <a:gd name="connisteX5" fmla="*/ 762000 w 1524000"/>
              <a:gd name="connsiteY5" fmla="*/ 1524000 h 1524000"/>
              <a:gd name="connisteX6" fmla="*/ 762000 w 1524000"/>
              <a:gd name="connsiteY6" fmla="*/ 1524000 h 1524000"/>
              <a:gd name="connisteX7" fmla="*/ 0 w 1524000"/>
              <a:gd name="connsiteY7" fmla="*/ 762000 h 1524000"/>
              <a:gd name="connisteX8" fmla="*/ 0 w 1524000"/>
              <a:gd name="connsiteY8" fmla="*/ 762000 h 1524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1524000" h="1524000">
                <a:moveTo>
                  <a:pt x="0" y="762000"/>
                </a:moveTo>
                <a:cubicBezTo>
                  <a:pt x="0" y="341159"/>
                  <a:pt x="341159" y="0"/>
                  <a:pt x="762000" y="0"/>
                </a:cubicBezTo>
                <a:lnTo>
                  <a:pt x="762000" y="0"/>
                </a:lnTo>
                <a:cubicBezTo>
                  <a:pt x="1182841" y="0"/>
                  <a:pt x="1524000" y="341159"/>
                  <a:pt x="1524000" y="762000"/>
                </a:cubicBezTo>
                <a:lnTo>
                  <a:pt x="1524000" y="762000"/>
                </a:lnTo>
                <a:cubicBezTo>
                  <a:pt x="1524000" y="1182841"/>
                  <a:pt x="1182841" y="1524000"/>
                  <a:pt x="762000" y="1524000"/>
                </a:cubicBezTo>
                <a:lnTo>
                  <a:pt x="762000" y="1524000"/>
                </a:lnTo>
                <a:cubicBezTo>
                  <a:pt x="341159" y="1524000"/>
                  <a:pt x="0" y="1182841"/>
                  <a:pt x="0" y="762000"/>
                </a:cubicBezTo>
                <a:lnTo>
                  <a:pt x="0" y="762000"/>
                </a:lnTo>
                <a:close/>
              </a:path>
            </a:pathLst>
          </a:custGeom>
          <a:solidFill>
            <a:srgbClr val="DDDDDD"/>
          </a:solidFill>
          <a:ln>
            <a:noFill/>
          </a:ln>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zh-CN" altLang="en-US"/>
              <a:t> </a:t>
            </a:r>
          </a:p>
        </p:txBody>
      </p:sp>
      <p:sp>
        <p:nvSpPr>
          <p:cNvPr id="13" name="Text Placeholder 12"/>
          <p:cNvSpPr>
            <a:spLocks noGrp="1"/>
          </p:cNvSpPr>
          <p:nvPr>
            <p:ph type="body" idx="16386" hasCustomPrompt="1"/>
            <p:custDataLst>
              <p:tags r:id="rId6"/>
            </p:custDataLst>
          </p:nvPr>
        </p:nvSpPr>
        <p:spPr>
          <a:xfrm>
            <a:off x="2489200" y="1854200"/>
            <a:ext cx="90932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a:t>Your item title here</a:t>
            </a:r>
          </a:p>
        </p:txBody>
      </p:sp>
      <p:sp>
        <p:nvSpPr>
          <p:cNvPr id="14" name="Text Placeholder 13"/>
          <p:cNvSpPr>
            <a:spLocks noGrp="1"/>
          </p:cNvSpPr>
          <p:nvPr>
            <p:ph type="body" idx="16387" hasCustomPrompt="1"/>
            <p:custDataLst>
              <p:tags r:id="rId7"/>
            </p:custDataLst>
          </p:nvPr>
        </p:nvSpPr>
        <p:spPr>
          <a:xfrm>
            <a:off x="2489200" y="2362200"/>
            <a:ext cx="9093200" cy="12192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a:t>Enter title text here</a:t>
            </a:r>
          </a:p>
        </p:txBody>
      </p:sp>
      <p:sp>
        <p:nvSpPr>
          <p:cNvPr id="15" name="Picture Placeholder 14"/>
          <p:cNvSpPr>
            <a:spLocks noGrp="1"/>
          </p:cNvSpPr>
          <p:nvPr>
            <p:ph type="pic" idx="16391" hasCustomPrompt="1"/>
            <p:custDataLst>
              <p:tags r:id="rId8"/>
            </p:custDataLst>
          </p:nvPr>
        </p:nvSpPr>
        <p:spPr>
          <a:xfrm>
            <a:off x="609600" y="4292600"/>
            <a:ext cx="1524000" cy="1524000"/>
          </a:xfrm>
          <a:custGeom>
            <a:avLst/>
            <a:gdLst>
              <a:gd name="connisteX0" fmla="*/ 0 w 1524000"/>
              <a:gd name="connsiteY0" fmla="*/ 762000 h 1524000"/>
              <a:gd name="connisteX1" fmla="*/ 762000 w 1524000"/>
              <a:gd name="connsiteY1" fmla="*/ 0 h 1524000"/>
              <a:gd name="connisteX2" fmla="*/ 762000 w 1524000"/>
              <a:gd name="connsiteY2" fmla="*/ 0 h 1524000"/>
              <a:gd name="connisteX3" fmla="*/ 1524000 w 1524000"/>
              <a:gd name="connsiteY3" fmla="*/ 762000 h 1524000"/>
              <a:gd name="connisteX4" fmla="*/ 1524000 w 1524000"/>
              <a:gd name="connsiteY4" fmla="*/ 762000 h 1524000"/>
              <a:gd name="connisteX5" fmla="*/ 762000 w 1524000"/>
              <a:gd name="connsiteY5" fmla="*/ 1524000 h 1524000"/>
              <a:gd name="connisteX6" fmla="*/ 762000 w 1524000"/>
              <a:gd name="connsiteY6" fmla="*/ 1524000 h 1524000"/>
              <a:gd name="connisteX7" fmla="*/ 0 w 1524000"/>
              <a:gd name="connsiteY7" fmla="*/ 762000 h 1524000"/>
              <a:gd name="connisteX8" fmla="*/ 0 w 1524000"/>
              <a:gd name="connsiteY8" fmla="*/ 762000 h 1524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1524000" h="1524000">
                <a:moveTo>
                  <a:pt x="0" y="762000"/>
                </a:moveTo>
                <a:cubicBezTo>
                  <a:pt x="0" y="341159"/>
                  <a:pt x="341159" y="0"/>
                  <a:pt x="762000" y="0"/>
                </a:cubicBezTo>
                <a:lnTo>
                  <a:pt x="762000" y="0"/>
                </a:lnTo>
                <a:cubicBezTo>
                  <a:pt x="1182841" y="0"/>
                  <a:pt x="1524000" y="341159"/>
                  <a:pt x="1524000" y="762000"/>
                </a:cubicBezTo>
                <a:lnTo>
                  <a:pt x="1524000" y="762000"/>
                </a:lnTo>
                <a:cubicBezTo>
                  <a:pt x="1524000" y="1182841"/>
                  <a:pt x="1182841" y="1524000"/>
                  <a:pt x="762000" y="1524000"/>
                </a:cubicBezTo>
                <a:lnTo>
                  <a:pt x="762000" y="1524000"/>
                </a:lnTo>
                <a:cubicBezTo>
                  <a:pt x="341159" y="1524000"/>
                  <a:pt x="0" y="1182841"/>
                  <a:pt x="0" y="762000"/>
                </a:cubicBezTo>
                <a:lnTo>
                  <a:pt x="0" y="762000"/>
                </a:lnTo>
                <a:close/>
              </a:path>
            </a:pathLst>
          </a:custGeom>
          <a:solidFill>
            <a:srgbClr val="DDDDDD"/>
          </a:solidFill>
          <a:ln>
            <a:noFill/>
          </a:ln>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zh-CN" altLang="en-US"/>
              <a:t> </a:t>
            </a:r>
          </a:p>
        </p:txBody>
      </p:sp>
      <p:sp>
        <p:nvSpPr>
          <p:cNvPr id="16" name="Text Placeholder 15"/>
          <p:cNvSpPr>
            <a:spLocks noGrp="1"/>
          </p:cNvSpPr>
          <p:nvPr>
            <p:ph type="body" idx="16388" hasCustomPrompt="1"/>
            <p:custDataLst>
              <p:tags r:id="rId9"/>
            </p:custDataLst>
          </p:nvPr>
        </p:nvSpPr>
        <p:spPr>
          <a:xfrm>
            <a:off x="2489200" y="4191000"/>
            <a:ext cx="90932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a:t>Your item title here</a:t>
            </a:r>
          </a:p>
        </p:txBody>
      </p:sp>
      <p:sp>
        <p:nvSpPr>
          <p:cNvPr id="17" name="Text Placeholder 16"/>
          <p:cNvSpPr>
            <a:spLocks noGrp="1"/>
          </p:cNvSpPr>
          <p:nvPr>
            <p:ph type="body" idx="16389" hasCustomPrompt="1"/>
            <p:custDataLst>
              <p:tags r:id="rId10"/>
            </p:custDataLst>
          </p:nvPr>
        </p:nvSpPr>
        <p:spPr>
          <a:xfrm>
            <a:off x="2489200" y="4699000"/>
            <a:ext cx="9093200" cy="12192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a:t>Enter title text here</a:t>
            </a:r>
          </a:p>
        </p:txBody>
      </p:sp>
    </p:spTree>
  </p:cSld>
  <p:clrMapOvr>
    <a:overrideClrMapping bg1="lt1" tx1="dk1" bg2="lt2" tx2="dk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ontent_Slide-10009_5">
    <p:bg>
      <p:bgRef idx="1001">
        <a:schemeClr val="bg1"/>
      </p:bgRef>
    </p:bg>
    <p:spTree>
      <p:nvGrpSpPr>
        <p:cNvPr id="1" name=""/>
        <p:cNvGrpSpPr/>
        <p:nvPr/>
      </p:nvGrpSpPr>
      <p:grpSpPr>
        <a:xfrm>
          <a:off x="0" y="0"/>
          <a:ext cx="0" cy="0"/>
          <a:chOff x="0" y="0"/>
          <a:chExt cx="0" cy="0"/>
        </a:xfrm>
      </p:grpSpPr>
      <p:sp>
        <p:nvSpPr>
          <p:cNvPr id="8" name="日期占位符 3"/>
          <p:cNvSpPr>
            <a:spLocks noGrp="1"/>
          </p:cNvSpPr>
          <p:nvPr>
            <p:ph type="dt" sz="half" idx="10"/>
            <p:custDataLst>
              <p:tags r:id="rId1"/>
            </p:custDataLst>
          </p:nvPr>
        </p:nvSpPr>
        <p:spPr/>
        <p:txBody>
          <a:bodyPr/>
          <a:lstStyle/>
          <a:p>
            <a:fld id="{760FBDFE-C587-4B4C-A407-44438C67B59E}" type="datetimeFigureOut">
              <a:rPr lang="zh-CN" altLang="en-US" smtClean="0"/>
              <a:t>2026/8/16</a:t>
            </a:fld>
            <a:endParaRPr lang="zh-CN" altLang="en-US"/>
          </a:p>
        </p:txBody>
      </p:sp>
      <p:sp>
        <p:nvSpPr>
          <p:cNvPr id="9" name="页脚占位符 4"/>
          <p:cNvSpPr>
            <a:spLocks noGrp="1"/>
          </p:cNvSpPr>
          <p:nvPr>
            <p:ph type="ftr" sz="quarter" idx="11"/>
            <p:custDataLst>
              <p:tags r:id="rId2"/>
            </p:custDataLst>
          </p:nvPr>
        </p:nvSpPr>
        <p:spPr/>
        <p:txBody>
          <a:bodyPr/>
          <a:lstStyle/>
          <a:p>
            <a:endParaRPr lang="zh-CN" altLang="en-US"/>
          </a:p>
        </p:txBody>
      </p:sp>
      <p:sp>
        <p:nvSpPr>
          <p:cNvPr id="10" name="灯片编号占位符 5"/>
          <p:cNvSpPr>
            <a:spLocks noGrp="1"/>
          </p:cNvSpPr>
          <p:nvPr>
            <p:ph type="sldNum" sz="quarter" idx="12"/>
            <p:custDataLst>
              <p:tags r:id="rId3"/>
            </p:custDataLst>
          </p:nvPr>
        </p:nvSpPr>
        <p:spPr/>
        <p:txBody>
          <a:bodyPr/>
          <a:lstStyle/>
          <a:p>
            <a:fld id="{49AE70B2-8BF9-45C0-BB95-33D1B9D3A854}" type="slidenum">
              <a:rPr lang="zh-CN" altLang="en-US" smtClean="0"/>
              <a:t>‹Nº›</a:t>
            </a:fld>
            <a:endParaRPr lang="zh-CN" altLang="en-US"/>
          </a:p>
        </p:txBody>
      </p:sp>
      <p:sp>
        <p:nvSpPr>
          <p:cNvPr id="11" name="Title 10"/>
          <p:cNvSpPr>
            <a:spLocks noGrp="1"/>
          </p:cNvSpPr>
          <p:nvPr>
            <p:ph type="ctrTitle" idx="16385" hasCustomPrompt="1"/>
            <p:custDataLst>
              <p:tags r:id="rId4"/>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pPr lvl="0"/>
            <a:r>
              <a:rPr lang="zh-CN" altLang="en-US"/>
              <a:t>Your slide title here</a:t>
            </a:r>
          </a:p>
        </p:txBody>
      </p:sp>
      <p:sp>
        <p:nvSpPr>
          <p:cNvPr id="12" name="Content Placeholder 11"/>
          <p:cNvSpPr>
            <a:spLocks noGrp="1"/>
          </p:cNvSpPr>
          <p:nvPr>
            <p:ph idx="16388" hasCustomPrompt="1"/>
            <p:custDataLst>
              <p:tags r:id="rId5"/>
            </p:custDataLst>
          </p:nvPr>
        </p:nvSpPr>
        <p:spPr>
          <a:xfrm>
            <a:off x="609600" y="1524000"/>
            <a:ext cx="10972800" cy="2336800"/>
          </a:xfrm>
          <a:custGeom>
            <a:avLst/>
            <a:gdLst>
              <a:gd name="connisteX0" fmla="*/ 0 w 10972800"/>
              <a:gd name="connsiteY0" fmla="*/ 203200 h 2336800"/>
              <a:gd name="connisteX1" fmla="*/ 203200 w 10972800"/>
              <a:gd name="connsiteY1" fmla="*/ 0 h 2336800"/>
              <a:gd name="connisteX2" fmla="*/ 10769600 w 10972800"/>
              <a:gd name="connsiteY2" fmla="*/ 0 h 2336800"/>
              <a:gd name="connisteX3" fmla="*/ 10972800 w 10972800"/>
              <a:gd name="connsiteY3" fmla="*/ 203200 h 2336800"/>
              <a:gd name="connisteX4" fmla="*/ 10972800 w 10972800"/>
              <a:gd name="connsiteY4" fmla="*/ 2133600 h 2336800"/>
              <a:gd name="connisteX5" fmla="*/ 10769600 w 10972800"/>
              <a:gd name="connsiteY5" fmla="*/ 2336800 h 2336800"/>
              <a:gd name="connisteX6" fmla="*/ 203200 w 10972800"/>
              <a:gd name="connsiteY6" fmla="*/ 2336800 h 2336800"/>
              <a:gd name="connisteX7" fmla="*/ 0 w 10972800"/>
              <a:gd name="connsiteY7" fmla="*/ 2133600 h 2336800"/>
              <a:gd name="connisteX8" fmla="*/ 0 w 10972800"/>
              <a:gd name="connsiteY8" fmla="*/ 203200 h 2336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10972800" h="2336800">
                <a:moveTo>
                  <a:pt x="0" y="203200"/>
                </a:moveTo>
                <a:cubicBezTo>
                  <a:pt x="0" y="90976"/>
                  <a:pt x="90976" y="0"/>
                  <a:pt x="203200" y="0"/>
                </a:cubicBezTo>
                <a:lnTo>
                  <a:pt x="10769600" y="0"/>
                </a:lnTo>
                <a:cubicBezTo>
                  <a:pt x="10881824" y="0"/>
                  <a:pt x="10972800" y="90976"/>
                  <a:pt x="10972800" y="203200"/>
                </a:cubicBezTo>
                <a:lnTo>
                  <a:pt x="10972800" y="2133600"/>
                </a:lnTo>
                <a:cubicBezTo>
                  <a:pt x="10972800" y="2245824"/>
                  <a:pt x="10881824" y="2336800"/>
                  <a:pt x="10769600" y="2336800"/>
                </a:cubicBezTo>
                <a:lnTo>
                  <a:pt x="203200" y="2336800"/>
                </a:lnTo>
                <a:cubicBezTo>
                  <a:pt x="90976" y="2336800"/>
                  <a:pt x="0" y="2245824"/>
                  <a:pt x="0" y="2133600"/>
                </a:cubicBezTo>
                <a:lnTo>
                  <a:pt x="0" y="203200"/>
                </a:lnTo>
                <a:close/>
              </a:path>
            </a:pathLst>
          </a:custGeom>
          <a:solidFill>
            <a:srgbClr val="DDDDDD"/>
          </a:solidFill>
          <a:ln>
            <a:noFill/>
          </a:ln>
        </p:spPr>
        <p:txBody>
          <a:bodyPr>
            <a:normAutofit/>
          </a:bodyPr>
          <a:lstStyle>
            <a:lvl1pPr marL="0" indent="0">
              <a:buNone/>
              <a:defRPr/>
            </a:lvl1pPr>
            <a:lvl2pPr>
              <a:buNone/>
              <a:defRPr/>
            </a:lvl2pPr>
            <a:lvl3pPr>
              <a:buNone/>
              <a:defRPr/>
            </a:lvl3pPr>
            <a:lvl4pPr>
              <a:buNone/>
              <a:defRPr/>
            </a:lvl4pPr>
            <a:lvl5pPr>
              <a:buNone/>
              <a:defRPr/>
            </a:lvl5pPr>
          </a:lstStyle>
          <a:p>
            <a:pPr lvl="0"/>
            <a:r>
              <a:rPr lang="zh-CN" altLang="en-US"/>
              <a:t> </a:t>
            </a:r>
          </a:p>
        </p:txBody>
      </p:sp>
      <p:sp>
        <p:nvSpPr>
          <p:cNvPr id="13" name="Text Placeholder 12"/>
          <p:cNvSpPr>
            <a:spLocks noGrp="1"/>
          </p:cNvSpPr>
          <p:nvPr>
            <p:ph type="body" idx="16386" hasCustomPrompt="1"/>
            <p:custDataLst>
              <p:tags r:id="rId6"/>
            </p:custDataLst>
          </p:nvPr>
        </p:nvSpPr>
        <p:spPr>
          <a:xfrm>
            <a:off x="609600" y="4165600"/>
            <a:ext cx="109728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a:t>Your item title here</a:t>
            </a:r>
          </a:p>
        </p:txBody>
      </p:sp>
      <p:sp>
        <p:nvSpPr>
          <p:cNvPr id="14" name="Text Placeholder 13"/>
          <p:cNvSpPr>
            <a:spLocks noGrp="1"/>
          </p:cNvSpPr>
          <p:nvPr>
            <p:ph type="body" idx="16387" hasCustomPrompt="1"/>
            <p:custDataLst>
              <p:tags r:id="rId7"/>
            </p:custDataLst>
          </p:nvPr>
        </p:nvSpPr>
        <p:spPr>
          <a:xfrm>
            <a:off x="609600" y="4724400"/>
            <a:ext cx="10972800" cy="15240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a:t>Enter title text here</a:t>
            </a:r>
          </a:p>
        </p:txBody>
      </p:sp>
    </p:spTree>
  </p:cSld>
  <p:clrMapOvr>
    <a:overrideClrMapping bg1="lt1" tx1="dk1" bg2="lt2" tx2="dk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ntent_Slide-6_72">
    <p:bg>
      <p:bgRef idx="1001">
        <a:schemeClr val="bg1"/>
      </p:bgRef>
    </p:bg>
    <p:spTree>
      <p:nvGrpSpPr>
        <p:cNvPr id="1" name=""/>
        <p:cNvGrpSpPr/>
        <p:nvPr/>
      </p:nvGrpSpPr>
      <p:grpSpPr>
        <a:xfrm>
          <a:off x="0" y="0"/>
          <a:ext cx="0" cy="0"/>
          <a:chOff x="0" y="0"/>
          <a:chExt cx="0" cy="0"/>
        </a:xfrm>
      </p:grpSpPr>
      <p:sp>
        <p:nvSpPr>
          <p:cNvPr id="8" name="日期占位符 3"/>
          <p:cNvSpPr>
            <a:spLocks noGrp="1"/>
          </p:cNvSpPr>
          <p:nvPr>
            <p:ph type="dt" sz="half" idx="10"/>
            <p:custDataLst>
              <p:tags r:id="rId1"/>
            </p:custDataLst>
          </p:nvPr>
        </p:nvSpPr>
        <p:spPr/>
        <p:txBody>
          <a:bodyPr/>
          <a:lstStyle/>
          <a:p>
            <a:fld id="{760FBDFE-C587-4B4C-A407-44438C67B59E}" type="datetimeFigureOut">
              <a:rPr lang="zh-CN" altLang="en-US" smtClean="0"/>
              <a:t>2026/8/16</a:t>
            </a:fld>
            <a:endParaRPr lang="zh-CN" altLang="en-US"/>
          </a:p>
        </p:txBody>
      </p:sp>
      <p:sp>
        <p:nvSpPr>
          <p:cNvPr id="9" name="页脚占位符 4"/>
          <p:cNvSpPr>
            <a:spLocks noGrp="1"/>
          </p:cNvSpPr>
          <p:nvPr>
            <p:ph type="ftr" sz="quarter" idx="11"/>
            <p:custDataLst>
              <p:tags r:id="rId2"/>
            </p:custDataLst>
          </p:nvPr>
        </p:nvSpPr>
        <p:spPr/>
        <p:txBody>
          <a:bodyPr/>
          <a:lstStyle/>
          <a:p>
            <a:endParaRPr lang="zh-CN" altLang="en-US"/>
          </a:p>
        </p:txBody>
      </p:sp>
      <p:sp>
        <p:nvSpPr>
          <p:cNvPr id="10" name="灯片编号占位符 5"/>
          <p:cNvSpPr>
            <a:spLocks noGrp="1"/>
          </p:cNvSpPr>
          <p:nvPr>
            <p:ph type="sldNum" sz="quarter" idx="12"/>
            <p:custDataLst>
              <p:tags r:id="rId3"/>
            </p:custDataLst>
          </p:nvPr>
        </p:nvSpPr>
        <p:spPr/>
        <p:txBody>
          <a:bodyPr/>
          <a:lstStyle/>
          <a:p>
            <a:fld id="{49AE70B2-8BF9-45C0-BB95-33D1B9D3A854}" type="slidenum">
              <a:rPr lang="zh-CN" altLang="en-US" smtClean="0"/>
              <a:t>‹Nº›</a:t>
            </a:fld>
            <a:endParaRPr lang="zh-CN" altLang="en-US"/>
          </a:p>
        </p:txBody>
      </p:sp>
      <p:sp>
        <p:nvSpPr>
          <p:cNvPr id="11" name="Title 10"/>
          <p:cNvSpPr>
            <a:spLocks noGrp="1"/>
          </p:cNvSpPr>
          <p:nvPr>
            <p:ph type="ctrTitle" idx="16385" hasCustomPrompt="1"/>
            <p:custDataLst>
              <p:tags r:id="rId4"/>
            </p:custDataLst>
          </p:nvPr>
        </p:nvSpPr>
        <p:spPr>
          <a:xfrm>
            <a:off x="609600" y="533400"/>
            <a:ext cx="63246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pPr lvl="0"/>
            <a:r>
              <a:rPr lang="zh-CN" altLang="en-US"/>
              <a:t>Your slide title here</a:t>
            </a:r>
          </a:p>
        </p:txBody>
      </p:sp>
      <p:sp>
        <p:nvSpPr>
          <p:cNvPr id="12" name="Content Placeholder 11"/>
          <p:cNvSpPr>
            <a:spLocks noGrp="1"/>
          </p:cNvSpPr>
          <p:nvPr>
            <p:ph idx="16390" hasCustomPrompt="1"/>
            <p:custDataLst>
              <p:tags r:id="rId5"/>
            </p:custDataLst>
          </p:nvPr>
        </p:nvSpPr>
        <p:spPr>
          <a:xfrm>
            <a:off x="7543800" y="609600"/>
            <a:ext cx="4038600" cy="5638800"/>
          </a:xfrm>
          <a:custGeom>
            <a:avLst/>
            <a:gdLst>
              <a:gd name="connisteX0" fmla="*/ 0 w 4038600"/>
              <a:gd name="connsiteY0" fmla="*/ 203200 h 5638800"/>
              <a:gd name="connisteX1" fmla="*/ 203200 w 4038600"/>
              <a:gd name="connsiteY1" fmla="*/ 0 h 5638800"/>
              <a:gd name="connisteX2" fmla="*/ 3835400 w 4038600"/>
              <a:gd name="connsiteY2" fmla="*/ 0 h 5638800"/>
              <a:gd name="connisteX3" fmla="*/ 4038600 w 4038600"/>
              <a:gd name="connsiteY3" fmla="*/ 203200 h 5638800"/>
              <a:gd name="connisteX4" fmla="*/ 4038600 w 4038600"/>
              <a:gd name="connsiteY4" fmla="*/ 5435600 h 5638800"/>
              <a:gd name="connisteX5" fmla="*/ 3835400 w 4038600"/>
              <a:gd name="connsiteY5" fmla="*/ 5638800 h 5638800"/>
              <a:gd name="connisteX6" fmla="*/ 203200 w 4038600"/>
              <a:gd name="connsiteY6" fmla="*/ 5638800 h 5638800"/>
              <a:gd name="connisteX7" fmla="*/ 0 w 4038600"/>
              <a:gd name="connsiteY7" fmla="*/ 5435600 h 5638800"/>
              <a:gd name="connisteX8" fmla="*/ 0 w 4038600"/>
              <a:gd name="connsiteY8" fmla="*/ 203200 h 5638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4038600" h="5638800">
                <a:moveTo>
                  <a:pt x="0" y="203200"/>
                </a:moveTo>
                <a:cubicBezTo>
                  <a:pt x="0" y="90976"/>
                  <a:pt x="90976" y="0"/>
                  <a:pt x="203200" y="0"/>
                </a:cubicBezTo>
                <a:lnTo>
                  <a:pt x="3835400" y="0"/>
                </a:lnTo>
                <a:cubicBezTo>
                  <a:pt x="3947624" y="0"/>
                  <a:pt x="4038600" y="90976"/>
                  <a:pt x="4038600" y="203200"/>
                </a:cubicBezTo>
                <a:lnTo>
                  <a:pt x="4038600" y="5435600"/>
                </a:lnTo>
                <a:cubicBezTo>
                  <a:pt x="4038600" y="5547824"/>
                  <a:pt x="3947624" y="5638800"/>
                  <a:pt x="3835400" y="5638800"/>
                </a:cubicBezTo>
                <a:lnTo>
                  <a:pt x="203200" y="5638800"/>
                </a:lnTo>
                <a:cubicBezTo>
                  <a:pt x="90976" y="5638800"/>
                  <a:pt x="0" y="5547824"/>
                  <a:pt x="0" y="5435600"/>
                </a:cubicBezTo>
                <a:lnTo>
                  <a:pt x="0" y="203200"/>
                </a:lnTo>
                <a:close/>
              </a:path>
            </a:pathLst>
          </a:custGeom>
          <a:solidFill>
            <a:srgbClr val="DDDDDD"/>
          </a:solidFill>
          <a:ln>
            <a:noFill/>
          </a:ln>
        </p:spPr>
        <p:txBody>
          <a:bodyPr>
            <a:normAutofit/>
          </a:bodyPr>
          <a:lstStyle>
            <a:lvl1pPr marL="0" indent="0">
              <a:buNone/>
              <a:defRPr/>
            </a:lvl1pPr>
            <a:lvl2pPr>
              <a:buNone/>
              <a:defRPr/>
            </a:lvl2pPr>
            <a:lvl3pPr>
              <a:buNone/>
              <a:defRPr/>
            </a:lvl3pPr>
            <a:lvl4pPr>
              <a:buNone/>
              <a:defRPr/>
            </a:lvl4pPr>
            <a:lvl5pPr>
              <a:buNone/>
              <a:defRPr/>
            </a:lvl5pPr>
          </a:lstStyle>
          <a:p>
            <a:pPr lvl="0"/>
            <a:r>
              <a:rPr lang="zh-CN" altLang="en-US"/>
              <a:t> </a:t>
            </a:r>
          </a:p>
        </p:txBody>
      </p:sp>
      <p:sp>
        <p:nvSpPr>
          <p:cNvPr id="13" name="装饰  2"/>
          <p:cNvSpPr>
            <a:spLocks noGrp="1"/>
          </p:cNvSpPr>
          <p:nvPr>
            <p:ph type="body" idx="16391" hasCustomPrompt="1"/>
            <p:custDataLst>
              <p:tags r:id="rId6"/>
            </p:custDataLst>
          </p:nvPr>
        </p:nvSpPr>
        <p:spPr>
          <a:xfrm>
            <a:off x="609600" y="2184400"/>
            <a:ext cx="50800" cy="1727200"/>
          </a:xfrm>
          <a:custGeom>
            <a:avLst/>
            <a:gdLst>
              <a:gd name="connisteX0" fmla="*/ 0 w 50800"/>
              <a:gd name="connsiteY0" fmla="*/ 25400 h 1727200"/>
              <a:gd name="connisteX1" fmla="*/ 25400 w 50800"/>
              <a:gd name="connsiteY1" fmla="*/ 0 h 1727200"/>
              <a:gd name="connisteX2" fmla="*/ 25400 w 50800"/>
              <a:gd name="connsiteY2" fmla="*/ 0 h 1727200"/>
              <a:gd name="connisteX3" fmla="*/ 50800 w 50800"/>
              <a:gd name="connsiteY3" fmla="*/ 25400 h 1727200"/>
              <a:gd name="connisteX4" fmla="*/ 50800 w 50800"/>
              <a:gd name="connsiteY4" fmla="*/ 1701800 h 1727200"/>
              <a:gd name="connisteX5" fmla="*/ 25400 w 50800"/>
              <a:gd name="connsiteY5" fmla="*/ 1727200 h 1727200"/>
              <a:gd name="connisteX6" fmla="*/ 25400 w 50800"/>
              <a:gd name="connsiteY6" fmla="*/ 1727200 h 1727200"/>
              <a:gd name="connisteX7" fmla="*/ 0 w 50800"/>
              <a:gd name="connsiteY7" fmla="*/ 1701800 h 1727200"/>
              <a:gd name="connisteX8" fmla="*/ 0 w 50800"/>
              <a:gd name="connsiteY8" fmla="*/ 25400 h 17272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50800" h="1727200">
                <a:moveTo>
                  <a:pt x="0" y="25400"/>
                </a:moveTo>
                <a:cubicBezTo>
                  <a:pt x="0" y="11372"/>
                  <a:pt x="11372" y="0"/>
                  <a:pt x="25400" y="0"/>
                </a:cubicBezTo>
                <a:lnTo>
                  <a:pt x="25400" y="0"/>
                </a:lnTo>
                <a:cubicBezTo>
                  <a:pt x="39428" y="0"/>
                  <a:pt x="50800" y="11372"/>
                  <a:pt x="50800" y="25400"/>
                </a:cubicBezTo>
                <a:lnTo>
                  <a:pt x="50800" y="1701800"/>
                </a:lnTo>
                <a:cubicBezTo>
                  <a:pt x="50800" y="1715828"/>
                  <a:pt x="39428" y="1727200"/>
                  <a:pt x="25400" y="1727200"/>
                </a:cubicBezTo>
                <a:lnTo>
                  <a:pt x="25400" y="1727200"/>
                </a:lnTo>
                <a:cubicBezTo>
                  <a:pt x="11372" y="1727200"/>
                  <a:pt x="0" y="1715828"/>
                  <a:pt x="0" y="1701800"/>
                </a:cubicBezTo>
                <a:lnTo>
                  <a:pt x="0" y="25400"/>
                </a:lnTo>
                <a:close/>
              </a:path>
            </a:pathLst>
          </a:custGeom>
          <a:solidFill>
            <a:schemeClr val="accent1"/>
          </a:solidFill>
          <a:ln>
            <a:solidFill>
              <a:prstClr val="black">
                <a:alpha val="0"/>
              </a:prstClr>
            </a:solidFill>
            <a:prstDash val="solid"/>
          </a:ln>
        </p:spPr>
        <p:txBody>
          <a:bodyPr>
            <a:noAutofit/>
          </a:bodyPr>
          <a:lstStyle>
            <a:lvl1pPr marL="0" indent="0">
              <a:buNone/>
              <a:defRPr/>
            </a:lvl1pPr>
            <a:lvl2pPr>
              <a:buNone/>
              <a:defRPr/>
            </a:lvl2pPr>
            <a:lvl3pPr>
              <a:buNone/>
              <a:defRPr/>
            </a:lvl3pPr>
            <a:lvl4pPr>
              <a:buNone/>
              <a:defRPr/>
            </a:lvl4pPr>
            <a:lvl5pPr>
              <a:buNone/>
              <a:defRPr/>
            </a:lvl5pPr>
          </a:lstStyle>
          <a:p>
            <a:pPr lvl="0"/>
            <a:r>
              <a:rPr lang="zh-CN" altLang="en-US"/>
              <a:t> </a:t>
            </a:r>
          </a:p>
        </p:txBody>
      </p:sp>
      <p:sp>
        <p:nvSpPr>
          <p:cNvPr id="14" name="Text Placeholder 13"/>
          <p:cNvSpPr>
            <a:spLocks noGrp="1"/>
          </p:cNvSpPr>
          <p:nvPr>
            <p:ph type="body" idx="16386" hasCustomPrompt="1"/>
            <p:custDataLst>
              <p:tags r:id="rId7"/>
            </p:custDataLst>
          </p:nvPr>
        </p:nvSpPr>
        <p:spPr>
          <a:xfrm>
            <a:off x="762000" y="2184400"/>
            <a:ext cx="61722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a:t>Item title here</a:t>
            </a:r>
          </a:p>
        </p:txBody>
      </p:sp>
      <p:sp>
        <p:nvSpPr>
          <p:cNvPr id="15" name="Text Placeholder 14"/>
          <p:cNvSpPr>
            <a:spLocks noGrp="1"/>
          </p:cNvSpPr>
          <p:nvPr>
            <p:ph type="body" idx="16387" hasCustomPrompt="1"/>
            <p:custDataLst>
              <p:tags r:id="rId8"/>
            </p:custDataLst>
          </p:nvPr>
        </p:nvSpPr>
        <p:spPr>
          <a:xfrm>
            <a:off x="762000" y="2692400"/>
            <a:ext cx="6172200" cy="12192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a:t>Enter title text here</a:t>
            </a:r>
          </a:p>
        </p:txBody>
      </p:sp>
      <p:sp>
        <p:nvSpPr>
          <p:cNvPr id="16" name="装饰  5"/>
          <p:cNvSpPr>
            <a:spLocks noGrp="1"/>
          </p:cNvSpPr>
          <p:nvPr>
            <p:ph type="body" idx="16392" hasCustomPrompt="1"/>
            <p:custDataLst>
              <p:tags r:id="rId9"/>
            </p:custDataLst>
          </p:nvPr>
        </p:nvSpPr>
        <p:spPr>
          <a:xfrm>
            <a:off x="609600" y="4521200"/>
            <a:ext cx="50800" cy="1727200"/>
          </a:xfrm>
          <a:custGeom>
            <a:avLst/>
            <a:gdLst>
              <a:gd name="connisteX0" fmla="*/ 0 w 50800"/>
              <a:gd name="connsiteY0" fmla="*/ 25400 h 1727200"/>
              <a:gd name="connisteX1" fmla="*/ 25400 w 50800"/>
              <a:gd name="connsiteY1" fmla="*/ 0 h 1727200"/>
              <a:gd name="connisteX2" fmla="*/ 25400 w 50800"/>
              <a:gd name="connsiteY2" fmla="*/ 0 h 1727200"/>
              <a:gd name="connisteX3" fmla="*/ 50800 w 50800"/>
              <a:gd name="connsiteY3" fmla="*/ 25400 h 1727200"/>
              <a:gd name="connisteX4" fmla="*/ 50800 w 50800"/>
              <a:gd name="connsiteY4" fmla="*/ 1701800 h 1727200"/>
              <a:gd name="connisteX5" fmla="*/ 25400 w 50800"/>
              <a:gd name="connsiteY5" fmla="*/ 1727200 h 1727200"/>
              <a:gd name="connisteX6" fmla="*/ 25400 w 50800"/>
              <a:gd name="connsiteY6" fmla="*/ 1727200 h 1727200"/>
              <a:gd name="connisteX7" fmla="*/ 0 w 50800"/>
              <a:gd name="connsiteY7" fmla="*/ 1701800 h 1727200"/>
              <a:gd name="connisteX8" fmla="*/ 0 w 50800"/>
              <a:gd name="connsiteY8" fmla="*/ 25400 h 17272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50800" h="1727200">
                <a:moveTo>
                  <a:pt x="0" y="25400"/>
                </a:moveTo>
                <a:cubicBezTo>
                  <a:pt x="0" y="11372"/>
                  <a:pt x="11372" y="0"/>
                  <a:pt x="25400" y="0"/>
                </a:cubicBezTo>
                <a:lnTo>
                  <a:pt x="25400" y="0"/>
                </a:lnTo>
                <a:cubicBezTo>
                  <a:pt x="39428" y="0"/>
                  <a:pt x="50800" y="11372"/>
                  <a:pt x="50800" y="25400"/>
                </a:cubicBezTo>
                <a:lnTo>
                  <a:pt x="50800" y="1701800"/>
                </a:lnTo>
                <a:cubicBezTo>
                  <a:pt x="50800" y="1715828"/>
                  <a:pt x="39428" y="1727200"/>
                  <a:pt x="25400" y="1727200"/>
                </a:cubicBezTo>
                <a:lnTo>
                  <a:pt x="25400" y="1727200"/>
                </a:lnTo>
                <a:cubicBezTo>
                  <a:pt x="11372" y="1727200"/>
                  <a:pt x="0" y="1715828"/>
                  <a:pt x="0" y="1701800"/>
                </a:cubicBezTo>
                <a:lnTo>
                  <a:pt x="0" y="25400"/>
                </a:lnTo>
                <a:close/>
              </a:path>
            </a:pathLst>
          </a:custGeom>
          <a:solidFill>
            <a:schemeClr val="accent1"/>
          </a:solidFill>
          <a:ln>
            <a:solidFill>
              <a:prstClr val="black">
                <a:alpha val="0"/>
              </a:prstClr>
            </a:solidFill>
            <a:prstDash val="solid"/>
          </a:ln>
        </p:spPr>
        <p:txBody>
          <a:bodyPr>
            <a:noAutofit/>
          </a:bodyPr>
          <a:lstStyle>
            <a:lvl1pPr marL="0" indent="0">
              <a:buNone/>
              <a:defRPr/>
            </a:lvl1pPr>
            <a:lvl2pPr>
              <a:buNone/>
              <a:defRPr/>
            </a:lvl2pPr>
            <a:lvl3pPr>
              <a:buNone/>
              <a:defRPr/>
            </a:lvl3pPr>
            <a:lvl4pPr>
              <a:buNone/>
              <a:defRPr/>
            </a:lvl4pPr>
            <a:lvl5pPr>
              <a:buNone/>
              <a:defRPr/>
            </a:lvl5pPr>
          </a:lstStyle>
          <a:p>
            <a:pPr lvl="0"/>
            <a:r>
              <a:rPr lang="zh-CN" altLang="en-US"/>
              <a:t> </a:t>
            </a:r>
          </a:p>
        </p:txBody>
      </p:sp>
      <p:sp>
        <p:nvSpPr>
          <p:cNvPr id="17" name="Text Placeholder 16"/>
          <p:cNvSpPr>
            <a:spLocks noGrp="1"/>
          </p:cNvSpPr>
          <p:nvPr>
            <p:ph type="body" idx="16388" hasCustomPrompt="1"/>
            <p:custDataLst>
              <p:tags r:id="rId10"/>
            </p:custDataLst>
          </p:nvPr>
        </p:nvSpPr>
        <p:spPr>
          <a:xfrm>
            <a:off x="762000" y="4521200"/>
            <a:ext cx="61722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a:t>Item title here</a:t>
            </a:r>
          </a:p>
        </p:txBody>
      </p:sp>
      <p:sp>
        <p:nvSpPr>
          <p:cNvPr id="18" name="Text Placeholder 17"/>
          <p:cNvSpPr>
            <a:spLocks noGrp="1"/>
          </p:cNvSpPr>
          <p:nvPr>
            <p:ph type="body" idx="16389" hasCustomPrompt="1"/>
            <p:custDataLst>
              <p:tags r:id="rId11"/>
            </p:custDataLst>
          </p:nvPr>
        </p:nvSpPr>
        <p:spPr>
          <a:xfrm>
            <a:off x="762000" y="5029200"/>
            <a:ext cx="6172200" cy="12192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a:t>Enter title text here</a:t>
            </a:r>
          </a:p>
        </p:txBody>
      </p:sp>
    </p:spTree>
  </p:cSld>
  <p:clrMapOvr>
    <a:overrideClrMapping bg1="lt1" tx1="dk1" bg2="lt2" tx2="dk2" accent1="accent1" accent2="accent2" accent3="accent3" accent4="accent4" accent5="accent5" accent6="accent6" hlink="hlink" folHlink="folHlink"/>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ntent_Slide-10013_5">
    <p:bg>
      <p:bgRef idx="1001">
        <a:schemeClr val="bg1"/>
      </p:bgRef>
    </p:bg>
    <p:spTree>
      <p:nvGrpSpPr>
        <p:cNvPr id="1" name=""/>
        <p:cNvGrpSpPr/>
        <p:nvPr/>
      </p:nvGrpSpPr>
      <p:grpSpPr>
        <a:xfrm>
          <a:off x="0" y="0"/>
          <a:ext cx="0" cy="0"/>
          <a:chOff x="0" y="0"/>
          <a:chExt cx="0" cy="0"/>
        </a:xfrm>
      </p:grpSpPr>
      <p:sp>
        <p:nvSpPr>
          <p:cNvPr id="8" name="日期占位符 3"/>
          <p:cNvSpPr>
            <a:spLocks noGrp="1"/>
          </p:cNvSpPr>
          <p:nvPr>
            <p:ph type="dt" sz="half" idx="10"/>
            <p:custDataLst>
              <p:tags r:id="rId1"/>
            </p:custDataLst>
          </p:nvPr>
        </p:nvSpPr>
        <p:spPr/>
        <p:txBody>
          <a:bodyPr/>
          <a:lstStyle/>
          <a:p>
            <a:fld id="{760FBDFE-C587-4B4C-A407-44438C67B59E}" type="datetimeFigureOut">
              <a:rPr lang="zh-CN" altLang="en-US" smtClean="0"/>
              <a:t>2026/8/16</a:t>
            </a:fld>
            <a:endParaRPr lang="zh-CN" altLang="en-US"/>
          </a:p>
        </p:txBody>
      </p:sp>
      <p:sp>
        <p:nvSpPr>
          <p:cNvPr id="9" name="页脚占位符 4"/>
          <p:cNvSpPr>
            <a:spLocks noGrp="1"/>
          </p:cNvSpPr>
          <p:nvPr>
            <p:ph type="ftr" sz="quarter" idx="11"/>
            <p:custDataLst>
              <p:tags r:id="rId2"/>
            </p:custDataLst>
          </p:nvPr>
        </p:nvSpPr>
        <p:spPr/>
        <p:txBody>
          <a:bodyPr/>
          <a:lstStyle/>
          <a:p>
            <a:endParaRPr lang="zh-CN" altLang="en-US"/>
          </a:p>
        </p:txBody>
      </p:sp>
      <p:sp>
        <p:nvSpPr>
          <p:cNvPr id="10" name="灯片编号占位符 5"/>
          <p:cNvSpPr>
            <a:spLocks noGrp="1"/>
          </p:cNvSpPr>
          <p:nvPr>
            <p:ph type="sldNum" sz="quarter" idx="12"/>
            <p:custDataLst>
              <p:tags r:id="rId3"/>
            </p:custDataLst>
          </p:nvPr>
        </p:nvSpPr>
        <p:spPr/>
        <p:txBody>
          <a:bodyPr/>
          <a:lstStyle/>
          <a:p>
            <a:fld id="{49AE70B2-8BF9-45C0-BB95-33D1B9D3A854}" type="slidenum">
              <a:rPr lang="zh-CN" altLang="en-US" smtClean="0"/>
              <a:t>‹Nº›</a:t>
            </a:fld>
            <a:endParaRPr lang="zh-CN" altLang="en-US"/>
          </a:p>
        </p:txBody>
      </p:sp>
      <p:sp>
        <p:nvSpPr>
          <p:cNvPr id="11" name="Title 10"/>
          <p:cNvSpPr>
            <a:spLocks noGrp="1"/>
          </p:cNvSpPr>
          <p:nvPr>
            <p:ph type="ctrTitle" idx="16385" hasCustomPrompt="1"/>
            <p:custDataLst>
              <p:tags r:id="rId4"/>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pPr lvl="0"/>
            <a:r>
              <a:rPr lang="zh-CN" altLang="en-US"/>
              <a:t>Your slide title here</a:t>
            </a:r>
          </a:p>
        </p:txBody>
      </p:sp>
      <p:sp>
        <p:nvSpPr>
          <p:cNvPr id="12" name="Content Placeholder 11"/>
          <p:cNvSpPr>
            <a:spLocks noGrp="1"/>
          </p:cNvSpPr>
          <p:nvPr>
            <p:ph idx="16388" hasCustomPrompt="1"/>
            <p:custDataLst>
              <p:tags r:id="rId5"/>
            </p:custDataLst>
          </p:nvPr>
        </p:nvSpPr>
        <p:spPr>
          <a:xfrm>
            <a:off x="609600" y="1524000"/>
            <a:ext cx="10972800" cy="2184400"/>
          </a:xfrm>
          <a:custGeom>
            <a:avLst/>
            <a:gdLst>
              <a:gd name="connisteX0" fmla="*/ 0 w 10972800"/>
              <a:gd name="connsiteY0" fmla="*/ 203200 h 2184400"/>
              <a:gd name="connisteX1" fmla="*/ 203200 w 10972800"/>
              <a:gd name="connsiteY1" fmla="*/ 0 h 2184400"/>
              <a:gd name="connisteX2" fmla="*/ 10769600 w 10972800"/>
              <a:gd name="connsiteY2" fmla="*/ 0 h 2184400"/>
              <a:gd name="connisteX3" fmla="*/ 10972800 w 10972800"/>
              <a:gd name="connsiteY3" fmla="*/ 203200 h 2184400"/>
              <a:gd name="connisteX4" fmla="*/ 10972800 w 10972800"/>
              <a:gd name="connsiteY4" fmla="*/ 1981200 h 2184400"/>
              <a:gd name="connisteX5" fmla="*/ 10769600 w 10972800"/>
              <a:gd name="connsiteY5" fmla="*/ 2184400 h 2184400"/>
              <a:gd name="connisteX6" fmla="*/ 203200 w 10972800"/>
              <a:gd name="connsiteY6" fmla="*/ 2184400 h 2184400"/>
              <a:gd name="connisteX7" fmla="*/ 0 w 10972800"/>
              <a:gd name="connsiteY7" fmla="*/ 1981200 h 2184400"/>
              <a:gd name="connisteX8" fmla="*/ 0 w 10972800"/>
              <a:gd name="connsiteY8" fmla="*/ 203200 h 2184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10972800" h="2184400">
                <a:moveTo>
                  <a:pt x="0" y="203200"/>
                </a:moveTo>
                <a:cubicBezTo>
                  <a:pt x="0" y="90976"/>
                  <a:pt x="90976" y="0"/>
                  <a:pt x="203200" y="0"/>
                </a:cubicBezTo>
                <a:lnTo>
                  <a:pt x="10769600" y="0"/>
                </a:lnTo>
                <a:cubicBezTo>
                  <a:pt x="10881824" y="0"/>
                  <a:pt x="10972800" y="90976"/>
                  <a:pt x="10972800" y="203200"/>
                </a:cubicBezTo>
                <a:lnTo>
                  <a:pt x="10972800" y="1981200"/>
                </a:lnTo>
                <a:cubicBezTo>
                  <a:pt x="10972800" y="2093424"/>
                  <a:pt x="10881824" y="2184400"/>
                  <a:pt x="10769600" y="2184400"/>
                </a:cubicBezTo>
                <a:lnTo>
                  <a:pt x="203200" y="2184400"/>
                </a:lnTo>
                <a:cubicBezTo>
                  <a:pt x="90976" y="2184400"/>
                  <a:pt x="0" y="2093424"/>
                  <a:pt x="0" y="1981200"/>
                </a:cubicBezTo>
                <a:lnTo>
                  <a:pt x="0" y="203200"/>
                </a:lnTo>
                <a:close/>
              </a:path>
            </a:pathLst>
          </a:custGeom>
          <a:solidFill>
            <a:srgbClr val="DDDDDD"/>
          </a:solidFill>
          <a:ln>
            <a:noFill/>
          </a:ln>
        </p:spPr>
        <p:txBody>
          <a:bodyPr>
            <a:normAutofit/>
          </a:bodyPr>
          <a:lstStyle>
            <a:lvl1pPr marL="0" indent="0">
              <a:buNone/>
              <a:defRPr/>
            </a:lvl1pPr>
            <a:lvl2pPr>
              <a:buNone/>
              <a:defRPr/>
            </a:lvl2pPr>
            <a:lvl3pPr>
              <a:buNone/>
              <a:defRPr/>
            </a:lvl3pPr>
            <a:lvl4pPr>
              <a:buNone/>
              <a:defRPr/>
            </a:lvl4pPr>
            <a:lvl5pPr>
              <a:buNone/>
              <a:defRPr/>
            </a:lvl5pPr>
          </a:lstStyle>
          <a:p>
            <a:pPr lvl="0"/>
            <a:r>
              <a:rPr lang="zh-CN" altLang="en-US"/>
              <a:t> </a:t>
            </a:r>
          </a:p>
        </p:txBody>
      </p:sp>
      <p:sp>
        <p:nvSpPr>
          <p:cNvPr id="13" name="Text Placeholder 12"/>
          <p:cNvSpPr>
            <a:spLocks noGrp="1"/>
          </p:cNvSpPr>
          <p:nvPr>
            <p:ph type="body" idx="16386" hasCustomPrompt="1"/>
            <p:custDataLst>
              <p:tags r:id="rId6"/>
            </p:custDataLst>
          </p:nvPr>
        </p:nvSpPr>
        <p:spPr>
          <a:xfrm>
            <a:off x="609600" y="4165600"/>
            <a:ext cx="109728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a:t>Your item title here</a:t>
            </a:r>
          </a:p>
        </p:txBody>
      </p:sp>
      <p:sp>
        <p:nvSpPr>
          <p:cNvPr id="14" name="Text Placeholder 13"/>
          <p:cNvSpPr>
            <a:spLocks noGrp="1"/>
          </p:cNvSpPr>
          <p:nvPr>
            <p:ph type="body" idx="16387" hasCustomPrompt="1"/>
            <p:custDataLst>
              <p:tags r:id="rId7"/>
            </p:custDataLst>
          </p:nvPr>
        </p:nvSpPr>
        <p:spPr>
          <a:xfrm>
            <a:off x="609600" y="4724400"/>
            <a:ext cx="10972800" cy="15240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a:t>Enter text here</a:t>
            </a:r>
          </a:p>
        </p:txBody>
      </p:sp>
    </p:spTree>
  </p:cSld>
  <p:clrMapOvr>
    <a:overrideClrMapping bg1="lt1" tx1="dk1" bg2="lt2" tx2="dk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ntent_Slide-63_6">
    <p:bg>
      <p:bgRef idx="1001">
        <a:schemeClr val="bg1"/>
      </p:bgRef>
    </p:bg>
    <p:spTree>
      <p:nvGrpSpPr>
        <p:cNvPr id="1" name=""/>
        <p:cNvGrpSpPr/>
        <p:nvPr/>
      </p:nvGrpSpPr>
      <p:grpSpPr>
        <a:xfrm>
          <a:off x="0" y="0"/>
          <a:ext cx="0" cy="0"/>
          <a:chOff x="0" y="0"/>
          <a:chExt cx="0" cy="0"/>
        </a:xfrm>
      </p:grpSpPr>
      <p:sp>
        <p:nvSpPr>
          <p:cNvPr id="8" name="日期占位符 3"/>
          <p:cNvSpPr>
            <a:spLocks noGrp="1"/>
          </p:cNvSpPr>
          <p:nvPr>
            <p:ph type="dt" sz="half" idx="10"/>
            <p:custDataLst>
              <p:tags r:id="rId1"/>
            </p:custDataLst>
          </p:nvPr>
        </p:nvSpPr>
        <p:spPr/>
        <p:txBody>
          <a:bodyPr/>
          <a:lstStyle/>
          <a:p>
            <a:fld id="{760FBDFE-C587-4B4C-A407-44438C67B59E}" type="datetimeFigureOut">
              <a:rPr lang="zh-CN" altLang="en-US" smtClean="0"/>
              <a:t>2026/8/16</a:t>
            </a:fld>
            <a:endParaRPr lang="zh-CN" altLang="en-US"/>
          </a:p>
        </p:txBody>
      </p:sp>
      <p:sp>
        <p:nvSpPr>
          <p:cNvPr id="9" name="页脚占位符 4"/>
          <p:cNvSpPr>
            <a:spLocks noGrp="1"/>
          </p:cNvSpPr>
          <p:nvPr>
            <p:ph type="ftr" sz="quarter" idx="11"/>
            <p:custDataLst>
              <p:tags r:id="rId2"/>
            </p:custDataLst>
          </p:nvPr>
        </p:nvSpPr>
        <p:spPr/>
        <p:txBody>
          <a:bodyPr/>
          <a:lstStyle/>
          <a:p>
            <a:endParaRPr lang="zh-CN" altLang="en-US"/>
          </a:p>
        </p:txBody>
      </p:sp>
      <p:sp>
        <p:nvSpPr>
          <p:cNvPr id="10" name="灯片编号占位符 5"/>
          <p:cNvSpPr>
            <a:spLocks noGrp="1"/>
          </p:cNvSpPr>
          <p:nvPr>
            <p:ph type="sldNum" sz="quarter" idx="12"/>
            <p:custDataLst>
              <p:tags r:id="rId3"/>
            </p:custDataLst>
          </p:nvPr>
        </p:nvSpPr>
        <p:spPr/>
        <p:txBody>
          <a:bodyPr/>
          <a:lstStyle/>
          <a:p>
            <a:fld id="{49AE70B2-8BF9-45C0-BB95-33D1B9D3A854}" type="slidenum">
              <a:rPr lang="zh-CN" altLang="en-US" smtClean="0"/>
              <a:t>‹Nº›</a:t>
            </a:fld>
            <a:endParaRPr lang="zh-CN" altLang="en-US"/>
          </a:p>
        </p:txBody>
      </p:sp>
      <p:sp>
        <p:nvSpPr>
          <p:cNvPr id="11" name="Title 10"/>
          <p:cNvSpPr>
            <a:spLocks noGrp="1"/>
          </p:cNvSpPr>
          <p:nvPr>
            <p:ph type="ctrTitle" idx="16385" hasCustomPrompt="1"/>
            <p:custDataLst>
              <p:tags r:id="rId4"/>
            </p:custDataLst>
          </p:nvPr>
        </p:nvSpPr>
        <p:spPr>
          <a:xfrm>
            <a:off x="609600" y="3784600"/>
            <a:ext cx="3429000" cy="12192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pPr lvl="0"/>
            <a:r>
              <a:rPr lang="zh-CN" altLang="en-US"/>
              <a:t>Your slide title here</a:t>
            </a:r>
          </a:p>
        </p:txBody>
      </p:sp>
      <p:sp>
        <p:nvSpPr>
          <p:cNvPr id="12" name="Content Placeholder 11"/>
          <p:cNvSpPr>
            <a:spLocks noGrp="1"/>
          </p:cNvSpPr>
          <p:nvPr>
            <p:ph idx="16388" hasCustomPrompt="1"/>
            <p:custDataLst>
              <p:tags r:id="rId5"/>
            </p:custDataLst>
          </p:nvPr>
        </p:nvSpPr>
        <p:spPr>
          <a:xfrm>
            <a:off x="609600" y="609600"/>
            <a:ext cx="10972800" cy="2641600"/>
          </a:xfrm>
          <a:custGeom>
            <a:avLst/>
            <a:gdLst>
              <a:gd name="connisteX0" fmla="*/ 0 w 10972800"/>
              <a:gd name="connsiteY0" fmla="*/ 203200 h 2641600"/>
              <a:gd name="connisteX1" fmla="*/ 203200 w 10972800"/>
              <a:gd name="connsiteY1" fmla="*/ 0 h 2641600"/>
              <a:gd name="connisteX2" fmla="*/ 10769600 w 10972800"/>
              <a:gd name="connsiteY2" fmla="*/ 0 h 2641600"/>
              <a:gd name="connisteX3" fmla="*/ 10972800 w 10972800"/>
              <a:gd name="connsiteY3" fmla="*/ 203200 h 2641600"/>
              <a:gd name="connisteX4" fmla="*/ 10972800 w 10972800"/>
              <a:gd name="connsiteY4" fmla="*/ 2438400 h 2641600"/>
              <a:gd name="connisteX5" fmla="*/ 10769600 w 10972800"/>
              <a:gd name="connsiteY5" fmla="*/ 2641600 h 2641600"/>
              <a:gd name="connisteX6" fmla="*/ 203200 w 10972800"/>
              <a:gd name="connsiteY6" fmla="*/ 2641600 h 2641600"/>
              <a:gd name="connisteX7" fmla="*/ 0 w 10972800"/>
              <a:gd name="connsiteY7" fmla="*/ 2438400 h 2641600"/>
              <a:gd name="connisteX8" fmla="*/ 0 w 10972800"/>
              <a:gd name="connsiteY8" fmla="*/ 203200 h 26416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10972800" h="2641600">
                <a:moveTo>
                  <a:pt x="0" y="203200"/>
                </a:moveTo>
                <a:cubicBezTo>
                  <a:pt x="0" y="90976"/>
                  <a:pt x="90976" y="0"/>
                  <a:pt x="203200" y="0"/>
                </a:cubicBezTo>
                <a:lnTo>
                  <a:pt x="10769600" y="0"/>
                </a:lnTo>
                <a:cubicBezTo>
                  <a:pt x="10881824" y="0"/>
                  <a:pt x="10972800" y="90976"/>
                  <a:pt x="10972800" y="203200"/>
                </a:cubicBezTo>
                <a:lnTo>
                  <a:pt x="10972800" y="2438400"/>
                </a:lnTo>
                <a:cubicBezTo>
                  <a:pt x="10972800" y="2550624"/>
                  <a:pt x="10881824" y="2641600"/>
                  <a:pt x="10769600" y="2641600"/>
                </a:cubicBezTo>
                <a:lnTo>
                  <a:pt x="203200" y="2641600"/>
                </a:lnTo>
                <a:cubicBezTo>
                  <a:pt x="90976" y="2641600"/>
                  <a:pt x="0" y="2550624"/>
                  <a:pt x="0" y="2438400"/>
                </a:cubicBezTo>
                <a:lnTo>
                  <a:pt x="0" y="203200"/>
                </a:lnTo>
                <a:close/>
              </a:path>
            </a:pathLst>
          </a:custGeom>
          <a:solidFill>
            <a:srgbClr val="DDDDDD"/>
          </a:solidFill>
          <a:ln>
            <a:noFill/>
          </a:ln>
        </p:spPr>
        <p:txBody>
          <a:bodyPr>
            <a:normAutofit/>
          </a:bodyPr>
          <a:lstStyle>
            <a:lvl1pPr>
              <a:buNone/>
              <a:defRPr/>
            </a:lvl1pPr>
            <a:lvl2pPr>
              <a:buNone/>
              <a:defRPr/>
            </a:lvl2pPr>
            <a:lvl3pPr>
              <a:buNone/>
              <a:defRPr/>
            </a:lvl3pPr>
            <a:lvl4pPr>
              <a:buNone/>
              <a:defRPr/>
            </a:lvl4pPr>
            <a:lvl5pPr marL="0" indent="0">
              <a:buNone/>
              <a:defRPr/>
            </a:lvl5pPr>
          </a:lstStyle>
          <a:p>
            <a:pPr lvl="4"/>
            <a:r>
              <a:rPr lang="zh-CN" altLang="en-US"/>
              <a:t> </a:t>
            </a:r>
          </a:p>
        </p:txBody>
      </p:sp>
      <p:sp>
        <p:nvSpPr>
          <p:cNvPr id="13" name="Text Placeholder 12"/>
          <p:cNvSpPr>
            <a:spLocks noGrp="1"/>
          </p:cNvSpPr>
          <p:nvPr>
            <p:ph type="body" idx="16386" hasCustomPrompt="1"/>
            <p:custDataLst>
              <p:tags r:id="rId6"/>
            </p:custDataLst>
          </p:nvPr>
        </p:nvSpPr>
        <p:spPr>
          <a:xfrm>
            <a:off x="4648200" y="3860800"/>
            <a:ext cx="6934200" cy="406400"/>
          </a:xfrm>
          <a:noFill/>
        </p:spPr>
        <p:txBody>
          <a:bodyPr lIns="0" tIns="0" rIns="0" bIns="0" anchor="t">
            <a:normAutofit/>
          </a:bodyPr>
          <a:lstStyle>
            <a:lvl1pPr marL="0" indent="0" algn="l">
              <a:lnSpc>
                <a:spcPct val="111000"/>
              </a:lnSpc>
              <a:buNone/>
              <a:defRPr sz="2400" b="0" spc="0">
                <a:solidFill>
                  <a:schemeClr val="tx1"/>
                </a:solidFill>
              </a:defRPr>
            </a:lvl1pPr>
            <a:lvl5pPr marL="0" indent="0" algn="l">
              <a:lnSpc>
                <a:spcPct val="111000"/>
              </a:lnSpc>
              <a:spcBef>
                <a:spcPct val="0"/>
              </a:spcBef>
              <a:spcAft>
                <a:spcPct val="0"/>
              </a:spcAft>
              <a:buNone/>
              <a:defRPr/>
            </a:lvl5pPr>
          </a:lstStyle>
          <a:p>
            <a:pPr lvl="0"/>
            <a:r>
              <a:rPr lang="zh-CN" altLang="en-US"/>
              <a:t>Your item title here</a:t>
            </a:r>
          </a:p>
        </p:txBody>
      </p:sp>
      <p:sp>
        <p:nvSpPr>
          <p:cNvPr id="14" name="Text Placeholder 13"/>
          <p:cNvSpPr>
            <a:spLocks noGrp="1"/>
          </p:cNvSpPr>
          <p:nvPr>
            <p:ph type="body" idx="16387" hasCustomPrompt="1"/>
            <p:custDataLst>
              <p:tags r:id="rId7"/>
            </p:custDataLst>
          </p:nvPr>
        </p:nvSpPr>
        <p:spPr>
          <a:xfrm>
            <a:off x="4648200" y="4419600"/>
            <a:ext cx="6934200" cy="1828800"/>
          </a:xfrm>
          <a:noFill/>
        </p:spPr>
        <p:txBody>
          <a:bodyPr lIns="0" tIns="0" rIns="0" bIns="0" anchor="t">
            <a:normAutofit/>
          </a:bodyPr>
          <a:lstStyle>
            <a:lvl1pPr marL="0" indent="0" algn="l">
              <a:lnSpc>
                <a:spcPct val="125000"/>
              </a:lnSpc>
              <a:buNone/>
              <a:defRPr sz="1600" b="0" spc="0">
                <a:solidFill>
                  <a:schemeClr val="tx1"/>
                </a:solidFill>
              </a:defRPr>
            </a:lvl1pPr>
            <a:lvl5pPr marL="0" indent="0" algn="l">
              <a:lnSpc>
                <a:spcPct val="125000"/>
              </a:lnSpc>
              <a:spcBef>
                <a:spcPct val="0"/>
              </a:spcBef>
              <a:spcAft>
                <a:spcPct val="0"/>
              </a:spcAft>
              <a:buNone/>
              <a:defRPr/>
            </a:lvl5pPr>
          </a:lstStyle>
          <a:p>
            <a:pPr lvl="0"/>
            <a:r>
              <a:rPr lang="zh-CN" altLang="en-US"/>
              <a:t>Enter text here</a:t>
            </a:r>
          </a:p>
        </p:txBody>
      </p:sp>
    </p:spTree>
  </p:cSld>
  <p:clrMapOvr>
    <a:overrideClrMapping bg1="lt1" tx1="dk1" bg2="lt2" tx2="dk2" accent1="accent1" accent2="accent2" accent3="accent3" accent4="accent4" accent5="accent5" accent6="accent6" hlink="hlink" folHlink="folHlink"/>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ntent_Slide-62_6">
    <p:bg>
      <p:bgRef idx="1001">
        <a:schemeClr val="bg1"/>
      </p:bgRef>
    </p:bg>
    <p:spTree>
      <p:nvGrpSpPr>
        <p:cNvPr id="1" name=""/>
        <p:cNvGrpSpPr/>
        <p:nvPr/>
      </p:nvGrpSpPr>
      <p:grpSpPr>
        <a:xfrm>
          <a:off x="0" y="0"/>
          <a:ext cx="0" cy="0"/>
          <a:chOff x="0" y="0"/>
          <a:chExt cx="0" cy="0"/>
        </a:xfrm>
      </p:grpSpPr>
      <p:sp>
        <p:nvSpPr>
          <p:cNvPr id="8" name="日期占位符 3"/>
          <p:cNvSpPr>
            <a:spLocks noGrp="1"/>
          </p:cNvSpPr>
          <p:nvPr>
            <p:ph type="dt" sz="half" idx="10"/>
            <p:custDataLst>
              <p:tags r:id="rId1"/>
            </p:custDataLst>
          </p:nvPr>
        </p:nvSpPr>
        <p:spPr/>
        <p:txBody>
          <a:bodyPr/>
          <a:lstStyle/>
          <a:p>
            <a:fld id="{760FBDFE-C587-4B4C-A407-44438C67B59E}" type="datetimeFigureOut">
              <a:rPr lang="zh-CN" altLang="en-US" smtClean="0"/>
              <a:t>2026/8/16</a:t>
            </a:fld>
            <a:endParaRPr lang="zh-CN" altLang="en-US"/>
          </a:p>
        </p:txBody>
      </p:sp>
      <p:sp>
        <p:nvSpPr>
          <p:cNvPr id="9" name="页脚占位符 4"/>
          <p:cNvSpPr>
            <a:spLocks noGrp="1"/>
          </p:cNvSpPr>
          <p:nvPr>
            <p:ph type="ftr" sz="quarter" idx="11"/>
            <p:custDataLst>
              <p:tags r:id="rId2"/>
            </p:custDataLst>
          </p:nvPr>
        </p:nvSpPr>
        <p:spPr/>
        <p:txBody>
          <a:bodyPr/>
          <a:lstStyle/>
          <a:p>
            <a:endParaRPr lang="zh-CN" altLang="en-US"/>
          </a:p>
        </p:txBody>
      </p:sp>
      <p:sp>
        <p:nvSpPr>
          <p:cNvPr id="10" name="灯片编号占位符 5"/>
          <p:cNvSpPr>
            <a:spLocks noGrp="1"/>
          </p:cNvSpPr>
          <p:nvPr>
            <p:ph type="sldNum" sz="quarter" idx="12"/>
            <p:custDataLst>
              <p:tags r:id="rId3"/>
            </p:custDataLst>
          </p:nvPr>
        </p:nvSpPr>
        <p:spPr/>
        <p:txBody>
          <a:bodyPr/>
          <a:lstStyle/>
          <a:p>
            <a:fld id="{49AE70B2-8BF9-45C0-BB95-33D1B9D3A854}" type="slidenum">
              <a:rPr lang="zh-CN" altLang="en-US" smtClean="0"/>
              <a:t>‹Nº›</a:t>
            </a:fld>
            <a:endParaRPr lang="zh-CN" altLang="en-US"/>
          </a:p>
        </p:txBody>
      </p:sp>
      <p:sp>
        <p:nvSpPr>
          <p:cNvPr id="11" name="Title 10"/>
          <p:cNvSpPr>
            <a:spLocks noGrp="1"/>
          </p:cNvSpPr>
          <p:nvPr>
            <p:ph type="ctrTitle" idx="16385" hasCustomPrompt="1"/>
            <p:custDataLst>
              <p:tags r:id="rId4"/>
            </p:custDataLst>
          </p:nvPr>
        </p:nvSpPr>
        <p:spPr>
          <a:xfrm>
            <a:off x="609600" y="533400"/>
            <a:ext cx="3429000" cy="12192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pPr lvl="0"/>
            <a:r>
              <a:rPr lang="zh-CN" altLang="en-US"/>
              <a:t>Your slide title here</a:t>
            </a:r>
          </a:p>
        </p:txBody>
      </p:sp>
      <p:sp>
        <p:nvSpPr>
          <p:cNvPr id="12" name="Content Placeholder 11"/>
          <p:cNvSpPr>
            <a:spLocks noGrp="1"/>
          </p:cNvSpPr>
          <p:nvPr>
            <p:ph idx="16388" hasCustomPrompt="1"/>
            <p:custDataLst>
              <p:tags r:id="rId5"/>
            </p:custDataLst>
          </p:nvPr>
        </p:nvSpPr>
        <p:spPr>
          <a:xfrm>
            <a:off x="609600" y="3403600"/>
            <a:ext cx="10972800" cy="2844800"/>
          </a:xfrm>
          <a:custGeom>
            <a:avLst/>
            <a:gdLst>
              <a:gd name="connisteX0" fmla="*/ 0 w 10972800"/>
              <a:gd name="connsiteY0" fmla="*/ 203200 h 2844800"/>
              <a:gd name="connisteX1" fmla="*/ 203200 w 10972800"/>
              <a:gd name="connsiteY1" fmla="*/ 0 h 2844800"/>
              <a:gd name="connisteX2" fmla="*/ 10769600 w 10972800"/>
              <a:gd name="connsiteY2" fmla="*/ 0 h 2844800"/>
              <a:gd name="connisteX3" fmla="*/ 10972800 w 10972800"/>
              <a:gd name="connsiteY3" fmla="*/ 203200 h 2844800"/>
              <a:gd name="connisteX4" fmla="*/ 10972800 w 10972800"/>
              <a:gd name="connsiteY4" fmla="*/ 2641600 h 2844800"/>
              <a:gd name="connisteX5" fmla="*/ 10769600 w 10972800"/>
              <a:gd name="connsiteY5" fmla="*/ 2844800 h 2844800"/>
              <a:gd name="connisteX6" fmla="*/ 203200 w 10972800"/>
              <a:gd name="connsiteY6" fmla="*/ 2844800 h 2844800"/>
              <a:gd name="connisteX7" fmla="*/ 0 w 10972800"/>
              <a:gd name="connsiteY7" fmla="*/ 2641600 h 2844800"/>
              <a:gd name="connisteX8" fmla="*/ 0 w 10972800"/>
              <a:gd name="connsiteY8" fmla="*/ 203200 h 2844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10972800" h="2844800">
                <a:moveTo>
                  <a:pt x="0" y="203200"/>
                </a:moveTo>
                <a:cubicBezTo>
                  <a:pt x="0" y="90976"/>
                  <a:pt x="90976" y="0"/>
                  <a:pt x="203200" y="0"/>
                </a:cubicBezTo>
                <a:lnTo>
                  <a:pt x="10769600" y="0"/>
                </a:lnTo>
                <a:cubicBezTo>
                  <a:pt x="10881824" y="0"/>
                  <a:pt x="10972800" y="90976"/>
                  <a:pt x="10972800" y="203200"/>
                </a:cubicBezTo>
                <a:lnTo>
                  <a:pt x="10972800" y="2641600"/>
                </a:lnTo>
                <a:cubicBezTo>
                  <a:pt x="10972800" y="2753824"/>
                  <a:pt x="10881824" y="2844800"/>
                  <a:pt x="10769600" y="2844800"/>
                </a:cubicBezTo>
                <a:lnTo>
                  <a:pt x="203200" y="2844800"/>
                </a:lnTo>
                <a:cubicBezTo>
                  <a:pt x="90976" y="2844800"/>
                  <a:pt x="0" y="2753824"/>
                  <a:pt x="0" y="2641600"/>
                </a:cubicBezTo>
                <a:lnTo>
                  <a:pt x="0" y="203200"/>
                </a:lnTo>
                <a:close/>
              </a:path>
            </a:pathLst>
          </a:custGeom>
          <a:solidFill>
            <a:srgbClr val="DDDDDD"/>
          </a:solidFill>
          <a:ln>
            <a:noFill/>
          </a:ln>
        </p:spPr>
        <p:txBody>
          <a:bodyPr>
            <a:normAutofit/>
          </a:bodyPr>
          <a:lstStyle>
            <a:lvl1pPr>
              <a:buNone/>
              <a:defRPr/>
            </a:lvl1pPr>
            <a:lvl2pPr>
              <a:buNone/>
              <a:defRPr/>
            </a:lvl2pPr>
            <a:lvl3pPr>
              <a:buNone/>
              <a:defRPr/>
            </a:lvl3pPr>
            <a:lvl4pPr>
              <a:buNone/>
              <a:defRPr/>
            </a:lvl4pPr>
            <a:lvl5pPr marL="0" indent="0">
              <a:buNone/>
              <a:defRPr/>
            </a:lvl5pPr>
          </a:lstStyle>
          <a:p>
            <a:pPr lvl="4"/>
            <a:r>
              <a:rPr lang="zh-CN" altLang="en-US"/>
              <a:t> </a:t>
            </a:r>
          </a:p>
        </p:txBody>
      </p:sp>
      <p:sp>
        <p:nvSpPr>
          <p:cNvPr id="13" name="装饰  2"/>
          <p:cNvSpPr>
            <a:spLocks noGrp="1"/>
          </p:cNvSpPr>
          <p:nvPr>
            <p:ph type="body" idx="16389" hasCustomPrompt="1"/>
            <p:custDataLst>
              <p:tags r:id="rId6"/>
            </p:custDataLst>
          </p:nvPr>
        </p:nvSpPr>
        <p:spPr>
          <a:xfrm>
            <a:off x="4648200" y="609600"/>
            <a:ext cx="50800" cy="2336800"/>
          </a:xfrm>
          <a:custGeom>
            <a:avLst/>
            <a:gdLst>
              <a:gd name="connisteX0" fmla="*/ 0 w 50800"/>
              <a:gd name="connsiteY0" fmla="*/ 25400 h 2336800"/>
              <a:gd name="connisteX1" fmla="*/ 25400 w 50800"/>
              <a:gd name="connsiteY1" fmla="*/ 0 h 2336800"/>
              <a:gd name="connisteX2" fmla="*/ 25400 w 50800"/>
              <a:gd name="connsiteY2" fmla="*/ 0 h 2336800"/>
              <a:gd name="connisteX3" fmla="*/ 50800 w 50800"/>
              <a:gd name="connsiteY3" fmla="*/ 25400 h 2336800"/>
              <a:gd name="connisteX4" fmla="*/ 50800 w 50800"/>
              <a:gd name="connsiteY4" fmla="*/ 2311400 h 2336800"/>
              <a:gd name="connisteX5" fmla="*/ 25400 w 50800"/>
              <a:gd name="connsiteY5" fmla="*/ 2336800 h 2336800"/>
              <a:gd name="connisteX6" fmla="*/ 25400 w 50800"/>
              <a:gd name="connsiteY6" fmla="*/ 2336800 h 2336800"/>
              <a:gd name="connisteX7" fmla="*/ 0 w 50800"/>
              <a:gd name="connsiteY7" fmla="*/ 2311400 h 2336800"/>
              <a:gd name="connisteX8" fmla="*/ 0 w 50800"/>
              <a:gd name="connsiteY8" fmla="*/ 25400 h 2336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50800" h="2336800">
                <a:moveTo>
                  <a:pt x="0" y="25400"/>
                </a:moveTo>
                <a:cubicBezTo>
                  <a:pt x="0" y="11372"/>
                  <a:pt x="11372" y="0"/>
                  <a:pt x="25400" y="0"/>
                </a:cubicBezTo>
                <a:lnTo>
                  <a:pt x="25400" y="0"/>
                </a:lnTo>
                <a:cubicBezTo>
                  <a:pt x="39428" y="0"/>
                  <a:pt x="50800" y="11372"/>
                  <a:pt x="50800" y="25400"/>
                </a:cubicBezTo>
                <a:lnTo>
                  <a:pt x="50800" y="2311400"/>
                </a:lnTo>
                <a:cubicBezTo>
                  <a:pt x="50800" y="2325428"/>
                  <a:pt x="39428" y="2336800"/>
                  <a:pt x="25400" y="2336800"/>
                </a:cubicBezTo>
                <a:lnTo>
                  <a:pt x="25400" y="2336800"/>
                </a:lnTo>
                <a:cubicBezTo>
                  <a:pt x="11372" y="2336800"/>
                  <a:pt x="0" y="2325428"/>
                  <a:pt x="0" y="2311400"/>
                </a:cubicBezTo>
                <a:lnTo>
                  <a:pt x="0" y="25400"/>
                </a:lnTo>
                <a:close/>
              </a:path>
            </a:pathLst>
          </a:custGeom>
          <a:solidFill>
            <a:schemeClr val="accent1"/>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marL="0" indent="0">
              <a:buNone/>
              <a:defRPr/>
            </a:lvl5pPr>
          </a:lstStyle>
          <a:p>
            <a:pPr lvl="4"/>
            <a:r>
              <a:rPr lang="zh-CN" altLang="en-US"/>
              <a:t> </a:t>
            </a:r>
          </a:p>
        </p:txBody>
      </p:sp>
      <p:sp>
        <p:nvSpPr>
          <p:cNvPr id="14" name="Text Placeholder 13"/>
          <p:cNvSpPr>
            <a:spLocks noGrp="1"/>
          </p:cNvSpPr>
          <p:nvPr>
            <p:ph type="body" idx="16386" hasCustomPrompt="1"/>
            <p:custDataLst>
              <p:tags r:id="rId7"/>
            </p:custDataLst>
          </p:nvPr>
        </p:nvSpPr>
        <p:spPr>
          <a:xfrm>
            <a:off x="4800600" y="609600"/>
            <a:ext cx="6781800" cy="406400"/>
          </a:xfrm>
          <a:noFill/>
        </p:spPr>
        <p:txBody>
          <a:bodyPr lIns="0" tIns="0" rIns="0" bIns="0" anchor="t">
            <a:normAutofit/>
          </a:bodyPr>
          <a:lstStyle>
            <a:lvl1pPr marL="0" indent="0" algn="l">
              <a:lnSpc>
                <a:spcPct val="111000"/>
              </a:lnSpc>
              <a:buNone/>
              <a:defRPr sz="2400" b="0" spc="0">
                <a:solidFill>
                  <a:schemeClr val="tx1"/>
                </a:solidFill>
              </a:defRPr>
            </a:lvl1pPr>
            <a:lvl5pPr marL="0" indent="0" algn="l">
              <a:lnSpc>
                <a:spcPct val="111000"/>
              </a:lnSpc>
              <a:spcBef>
                <a:spcPct val="0"/>
              </a:spcBef>
              <a:spcAft>
                <a:spcPct val="0"/>
              </a:spcAft>
              <a:buNone/>
              <a:defRPr/>
            </a:lvl5pPr>
          </a:lstStyle>
          <a:p>
            <a:pPr lvl="0"/>
            <a:r>
              <a:rPr lang="zh-CN" altLang="en-US"/>
              <a:t>Your item title here</a:t>
            </a:r>
          </a:p>
        </p:txBody>
      </p:sp>
      <p:sp>
        <p:nvSpPr>
          <p:cNvPr id="15" name="Text Placeholder 14"/>
          <p:cNvSpPr>
            <a:spLocks noGrp="1"/>
          </p:cNvSpPr>
          <p:nvPr>
            <p:ph type="body" idx="16387" hasCustomPrompt="1"/>
            <p:custDataLst>
              <p:tags r:id="rId8"/>
            </p:custDataLst>
          </p:nvPr>
        </p:nvSpPr>
        <p:spPr>
          <a:xfrm>
            <a:off x="4800600" y="1117600"/>
            <a:ext cx="6781800" cy="1828800"/>
          </a:xfrm>
          <a:noFill/>
        </p:spPr>
        <p:txBody>
          <a:bodyPr lIns="0" tIns="0" rIns="0" bIns="0" anchor="t">
            <a:normAutofit/>
          </a:bodyPr>
          <a:lstStyle>
            <a:lvl1pPr marL="0" indent="0" algn="l">
              <a:lnSpc>
                <a:spcPct val="125000"/>
              </a:lnSpc>
              <a:buNone/>
              <a:defRPr sz="1600" b="0" spc="0">
                <a:solidFill>
                  <a:schemeClr val="tx1"/>
                </a:solidFill>
              </a:defRPr>
            </a:lvl1pPr>
            <a:lvl5pPr marL="0" indent="0" algn="l">
              <a:lnSpc>
                <a:spcPct val="125000"/>
              </a:lnSpc>
              <a:spcBef>
                <a:spcPct val="0"/>
              </a:spcBef>
              <a:spcAft>
                <a:spcPct val="0"/>
              </a:spcAft>
              <a:buNone/>
              <a:defRPr/>
            </a:lvl5pPr>
          </a:lstStyle>
          <a:p>
            <a:pPr lvl="0"/>
            <a:r>
              <a:rPr lang="zh-CN" altLang="en-US"/>
              <a:t>Enter text here</a:t>
            </a:r>
          </a:p>
        </p:txBody>
      </p:sp>
    </p:spTree>
  </p:cSld>
  <p:clrMapOvr>
    <a:overrideClrMapping bg1="lt1" tx1="dk1" bg2="lt2" tx2="dk2" accent1="accent1" accent2="accent2" accent3="accent3" accent4="accent4" accent5="accent5" accent6="accent6" hlink="hlink" folHlink="folHlink"/>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ntent_Slide-51_34">
    <p:bg>
      <p:bgRef idx="1001">
        <a:schemeClr val="bg1"/>
      </p:bgRef>
    </p:bg>
    <p:spTree>
      <p:nvGrpSpPr>
        <p:cNvPr id="1" name=""/>
        <p:cNvGrpSpPr/>
        <p:nvPr/>
      </p:nvGrpSpPr>
      <p:grpSpPr>
        <a:xfrm>
          <a:off x="0" y="0"/>
          <a:ext cx="0" cy="0"/>
          <a:chOff x="0" y="0"/>
          <a:chExt cx="0" cy="0"/>
        </a:xfrm>
      </p:grpSpPr>
      <p:sp>
        <p:nvSpPr>
          <p:cNvPr id="8" name="日期占位符 3"/>
          <p:cNvSpPr>
            <a:spLocks noGrp="1"/>
          </p:cNvSpPr>
          <p:nvPr>
            <p:ph type="dt" sz="half" idx="10"/>
            <p:custDataLst>
              <p:tags r:id="rId1"/>
            </p:custDataLst>
          </p:nvPr>
        </p:nvSpPr>
        <p:spPr/>
        <p:txBody>
          <a:bodyPr/>
          <a:lstStyle/>
          <a:p>
            <a:fld id="{760FBDFE-C587-4B4C-A407-44438C67B59E}" type="datetimeFigureOut">
              <a:rPr lang="zh-CN" altLang="en-US" smtClean="0"/>
              <a:t>2026/8/16</a:t>
            </a:fld>
            <a:endParaRPr lang="zh-CN" altLang="en-US"/>
          </a:p>
        </p:txBody>
      </p:sp>
      <p:sp>
        <p:nvSpPr>
          <p:cNvPr id="9" name="页脚占位符 4"/>
          <p:cNvSpPr>
            <a:spLocks noGrp="1"/>
          </p:cNvSpPr>
          <p:nvPr>
            <p:ph type="ftr" sz="quarter" idx="11"/>
            <p:custDataLst>
              <p:tags r:id="rId2"/>
            </p:custDataLst>
          </p:nvPr>
        </p:nvSpPr>
        <p:spPr/>
        <p:txBody>
          <a:bodyPr/>
          <a:lstStyle/>
          <a:p>
            <a:endParaRPr lang="zh-CN" altLang="en-US"/>
          </a:p>
        </p:txBody>
      </p:sp>
      <p:sp>
        <p:nvSpPr>
          <p:cNvPr id="10" name="灯片编号占位符 5"/>
          <p:cNvSpPr>
            <a:spLocks noGrp="1"/>
          </p:cNvSpPr>
          <p:nvPr>
            <p:ph type="sldNum" sz="quarter" idx="12"/>
            <p:custDataLst>
              <p:tags r:id="rId3"/>
            </p:custDataLst>
          </p:nvPr>
        </p:nvSpPr>
        <p:spPr/>
        <p:txBody>
          <a:bodyPr/>
          <a:lstStyle/>
          <a:p>
            <a:fld id="{49AE70B2-8BF9-45C0-BB95-33D1B9D3A854}" type="slidenum">
              <a:rPr lang="zh-CN" altLang="en-US" smtClean="0"/>
              <a:t>‹Nº›</a:t>
            </a:fld>
            <a:endParaRPr lang="zh-CN" altLang="en-US"/>
          </a:p>
        </p:txBody>
      </p:sp>
      <p:sp>
        <p:nvSpPr>
          <p:cNvPr id="11" name="Title 10"/>
          <p:cNvSpPr>
            <a:spLocks noGrp="1"/>
          </p:cNvSpPr>
          <p:nvPr>
            <p:ph type="ctrTitle" idx="16385" hasCustomPrompt="1"/>
            <p:custDataLst>
              <p:tags r:id="rId4"/>
            </p:custDataLst>
          </p:nvPr>
        </p:nvSpPr>
        <p:spPr>
          <a:xfrm>
            <a:off x="609600" y="35306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pPr lvl="0"/>
            <a:r>
              <a:rPr lang="zh-CN" altLang="en-US"/>
              <a:t>Your slide title here</a:t>
            </a:r>
          </a:p>
        </p:txBody>
      </p:sp>
      <p:sp>
        <p:nvSpPr>
          <p:cNvPr id="12" name="Content Placeholder 11"/>
          <p:cNvSpPr>
            <a:spLocks noGrp="1"/>
          </p:cNvSpPr>
          <p:nvPr>
            <p:ph idx="16388" hasCustomPrompt="1"/>
            <p:custDataLst>
              <p:tags r:id="rId5"/>
            </p:custDataLst>
          </p:nvPr>
        </p:nvSpPr>
        <p:spPr>
          <a:xfrm>
            <a:off x="609600" y="609600"/>
            <a:ext cx="10972800" cy="2387600"/>
          </a:xfrm>
          <a:custGeom>
            <a:avLst/>
            <a:gdLst>
              <a:gd name="connisteX0" fmla="*/ 0 w 10972800"/>
              <a:gd name="connsiteY0" fmla="*/ 203200 h 2387600"/>
              <a:gd name="connisteX1" fmla="*/ 203200 w 10972800"/>
              <a:gd name="connsiteY1" fmla="*/ 0 h 2387600"/>
              <a:gd name="connisteX2" fmla="*/ 10769600 w 10972800"/>
              <a:gd name="connsiteY2" fmla="*/ 0 h 2387600"/>
              <a:gd name="connisteX3" fmla="*/ 10972800 w 10972800"/>
              <a:gd name="connsiteY3" fmla="*/ 203200 h 2387600"/>
              <a:gd name="connisteX4" fmla="*/ 10972800 w 10972800"/>
              <a:gd name="connsiteY4" fmla="*/ 2184400 h 2387600"/>
              <a:gd name="connisteX5" fmla="*/ 10769600 w 10972800"/>
              <a:gd name="connsiteY5" fmla="*/ 2387600 h 2387600"/>
              <a:gd name="connisteX6" fmla="*/ 203200 w 10972800"/>
              <a:gd name="connsiteY6" fmla="*/ 2387600 h 2387600"/>
              <a:gd name="connisteX7" fmla="*/ 0 w 10972800"/>
              <a:gd name="connsiteY7" fmla="*/ 2184400 h 2387600"/>
              <a:gd name="connisteX8" fmla="*/ 0 w 10972800"/>
              <a:gd name="connsiteY8" fmla="*/ 203200 h 23876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10972800" h="2387600">
                <a:moveTo>
                  <a:pt x="0" y="203200"/>
                </a:moveTo>
                <a:cubicBezTo>
                  <a:pt x="0" y="90976"/>
                  <a:pt x="90976" y="0"/>
                  <a:pt x="203200" y="0"/>
                </a:cubicBezTo>
                <a:lnTo>
                  <a:pt x="10769600" y="0"/>
                </a:lnTo>
                <a:cubicBezTo>
                  <a:pt x="10881824" y="0"/>
                  <a:pt x="10972800" y="90976"/>
                  <a:pt x="10972800" y="203200"/>
                </a:cubicBezTo>
                <a:lnTo>
                  <a:pt x="10972800" y="2184400"/>
                </a:lnTo>
                <a:cubicBezTo>
                  <a:pt x="10972800" y="2296624"/>
                  <a:pt x="10881824" y="2387600"/>
                  <a:pt x="10769600" y="2387600"/>
                </a:cubicBezTo>
                <a:lnTo>
                  <a:pt x="203200" y="2387600"/>
                </a:lnTo>
                <a:cubicBezTo>
                  <a:pt x="90976" y="2387600"/>
                  <a:pt x="0" y="2296624"/>
                  <a:pt x="0" y="2184400"/>
                </a:cubicBezTo>
                <a:lnTo>
                  <a:pt x="0" y="203200"/>
                </a:lnTo>
                <a:close/>
              </a:path>
            </a:pathLst>
          </a:custGeom>
          <a:solidFill>
            <a:srgbClr val="DDDDDD"/>
          </a:solidFill>
          <a:ln>
            <a:noFill/>
          </a:ln>
        </p:spPr>
        <p:txBody>
          <a:bodyPr>
            <a:normAutofit/>
          </a:bodyPr>
          <a:lstStyle>
            <a:lvl1pPr marL="0" indent="0">
              <a:buNone/>
              <a:defRPr/>
            </a:lvl1pPr>
            <a:lvl2pPr>
              <a:buNone/>
              <a:defRPr/>
            </a:lvl2pPr>
            <a:lvl3pPr>
              <a:buNone/>
              <a:defRPr/>
            </a:lvl3pPr>
            <a:lvl4pPr>
              <a:buNone/>
              <a:defRPr/>
            </a:lvl4pPr>
            <a:lvl5pPr>
              <a:buNone/>
              <a:defRPr/>
            </a:lvl5pPr>
          </a:lstStyle>
          <a:p>
            <a:pPr lvl="0"/>
            <a:r>
              <a:rPr lang="zh-CN" altLang="en-US"/>
              <a:t> </a:t>
            </a:r>
          </a:p>
        </p:txBody>
      </p:sp>
      <p:sp>
        <p:nvSpPr>
          <p:cNvPr id="13" name="装饰  2"/>
          <p:cNvSpPr>
            <a:spLocks noGrp="1"/>
          </p:cNvSpPr>
          <p:nvPr>
            <p:ph type="body" idx="16389" hasCustomPrompt="1"/>
            <p:custDataLst>
              <p:tags r:id="rId6"/>
            </p:custDataLst>
          </p:nvPr>
        </p:nvSpPr>
        <p:spPr>
          <a:xfrm>
            <a:off x="609600" y="4521200"/>
            <a:ext cx="50800" cy="1727200"/>
          </a:xfrm>
          <a:custGeom>
            <a:avLst/>
            <a:gdLst>
              <a:gd name="connisteX0" fmla="*/ 0 w 50800"/>
              <a:gd name="connsiteY0" fmla="*/ 25400 h 1727200"/>
              <a:gd name="connisteX1" fmla="*/ 25400 w 50800"/>
              <a:gd name="connsiteY1" fmla="*/ 0 h 1727200"/>
              <a:gd name="connisteX2" fmla="*/ 25400 w 50800"/>
              <a:gd name="connsiteY2" fmla="*/ 0 h 1727200"/>
              <a:gd name="connisteX3" fmla="*/ 50800 w 50800"/>
              <a:gd name="connsiteY3" fmla="*/ 25400 h 1727200"/>
              <a:gd name="connisteX4" fmla="*/ 50800 w 50800"/>
              <a:gd name="connsiteY4" fmla="*/ 1701800 h 1727200"/>
              <a:gd name="connisteX5" fmla="*/ 25400 w 50800"/>
              <a:gd name="connsiteY5" fmla="*/ 1727200 h 1727200"/>
              <a:gd name="connisteX6" fmla="*/ 25400 w 50800"/>
              <a:gd name="connsiteY6" fmla="*/ 1727200 h 1727200"/>
              <a:gd name="connisteX7" fmla="*/ 0 w 50800"/>
              <a:gd name="connsiteY7" fmla="*/ 1701800 h 1727200"/>
              <a:gd name="connisteX8" fmla="*/ 0 w 50800"/>
              <a:gd name="connsiteY8" fmla="*/ 25400 h 17272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50800" h="1727200">
                <a:moveTo>
                  <a:pt x="0" y="25400"/>
                </a:moveTo>
                <a:cubicBezTo>
                  <a:pt x="0" y="11372"/>
                  <a:pt x="11372" y="0"/>
                  <a:pt x="25400" y="0"/>
                </a:cubicBezTo>
                <a:lnTo>
                  <a:pt x="25400" y="0"/>
                </a:lnTo>
                <a:cubicBezTo>
                  <a:pt x="39428" y="0"/>
                  <a:pt x="50800" y="11372"/>
                  <a:pt x="50800" y="25400"/>
                </a:cubicBezTo>
                <a:lnTo>
                  <a:pt x="50800" y="1701800"/>
                </a:lnTo>
                <a:cubicBezTo>
                  <a:pt x="50800" y="1715828"/>
                  <a:pt x="39428" y="1727200"/>
                  <a:pt x="25400" y="1727200"/>
                </a:cubicBezTo>
                <a:lnTo>
                  <a:pt x="25400" y="1727200"/>
                </a:lnTo>
                <a:cubicBezTo>
                  <a:pt x="11372" y="1727200"/>
                  <a:pt x="0" y="1715828"/>
                  <a:pt x="0" y="1701800"/>
                </a:cubicBezTo>
                <a:lnTo>
                  <a:pt x="0" y="25400"/>
                </a:lnTo>
                <a:close/>
              </a:path>
            </a:pathLst>
          </a:custGeom>
          <a:solidFill>
            <a:schemeClr val="accent1"/>
          </a:solidFill>
          <a:ln>
            <a:solidFill>
              <a:prstClr val="black">
                <a:alpha val="0"/>
              </a:prstClr>
            </a:solidFill>
            <a:prstDash val="solid"/>
          </a:ln>
        </p:spPr>
        <p:txBody>
          <a:bodyPr>
            <a:noAutofit/>
          </a:bodyPr>
          <a:lstStyle>
            <a:lvl1pPr marL="0" indent="0">
              <a:buNone/>
              <a:defRPr/>
            </a:lvl1pPr>
            <a:lvl2pPr>
              <a:buNone/>
              <a:defRPr/>
            </a:lvl2pPr>
            <a:lvl3pPr>
              <a:buNone/>
              <a:defRPr/>
            </a:lvl3pPr>
            <a:lvl4pPr>
              <a:buNone/>
              <a:defRPr/>
            </a:lvl4pPr>
            <a:lvl5pPr>
              <a:buNone/>
              <a:defRPr/>
            </a:lvl5pPr>
          </a:lstStyle>
          <a:p>
            <a:pPr lvl="0"/>
            <a:r>
              <a:rPr lang="zh-CN" altLang="en-US"/>
              <a:t> </a:t>
            </a:r>
          </a:p>
        </p:txBody>
      </p:sp>
      <p:sp>
        <p:nvSpPr>
          <p:cNvPr id="14" name="Text Placeholder 13"/>
          <p:cNvSpPr>
            <a:spLocks noGrp="1"/>
          </p:cNvSpPr>
          <p:nvPr>
            <p:ph type="body" idx="16386" hasCustomPrompt="1"/>
            <p:custDataLst>
              <p:tags r:id="rId7"/>
            </p:custDataLst>
          </p:nvPr>
        </p:nvSpPr>
        <p:spPr>
          <a:xfrm>
            <a:off x="762000" y="4521200"/>
            <a:ext cx="108204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a:t>Your item title here</a:t>
            </a:r>
          </a:p>
        </p:txBody>
      </p:sp>
      <p:sp>
        <p:nvSpPr>
          <p:cNvPr id="15" name="Text Placeholder 14"/>
          <p:cNvSpPr>
            <a:spLocks noGrp="1"/>
          </p:cNvSpPr>
          <p:nvPr>
            <p:ph type="body" idx="16387" hasCustomPrompt="1"/>
            <p:custDataLst>
              <p:tags r:id="rId8"/>
            </p:custDataLst>
          </p:nvPr>
        </p:nvSpPr>
        <p:spPr>
          <a:xfrm>
            <a:off x="762000" y="5029200"/>
            <a:ext cx="10820400" cy="12192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a:t>Enter text here</a:t>
            </a:r>
          </a:p>
        </p:txBody>
      </p:sp>
    </p:spTree>
  </p:cSld>
  <p:clrMapOvr>
    <a:overrideClrMapping bg1="lt1" tx1="dk1" bg2="lt2" tx2="dk2" accent1="accent1" accent2="accent2" accent3="accent3" accent4="accent4" accent5="accent5" accent6="accent6" hlink="hlink" folHlink="folHlink"/>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ontent_Slide-32_9">
    <p:bg>
      <p:bgRef idx="1001">
        <a:schemeClr val="bg1"/>
      </p:bgRef>
    </p:bg>
    <p:spTree>
      <p:nvGrpSpPr>
        <p:cNvPr id="1" name=""/>
        <p:cNvGrpSpPr/>
        <p:nvPr/>
      </p:nvGrpSpPr>
      <p:grpSpPr>
        <a:xfrm>
          <a:off x="0" y="0"/>
          <a:ext cx="0" cy="0"/>
          <a:chOff x="0" y="0"/>
          <a:chExt cx="0" cy="0"/>
        </a:xfrm>
      </p:grpSpPr>
      <p:sp>
        <p:nvSpPr>
          <p:cNvPr id="8" name="日期占位符 3"/>
          <p:cNvSpPr>
            <a:spLocks noGrp="1"/>
          </p:cNvSpPr>
          <p:nvPr>
            <p:ph type="dt" sz="half" idx="10"/>
            <p:custDataLst>
              <p:tags r:id="rId1"/>
            </p:custDataLst>
          </p:nvPr>
        </p:nvSpPr>
        <p:spPr/>
        <p:txBody>
          <a:bodyPr/>
          <a:lstStyle/>
          <a:p>
            <a:fld id="{760FBDFE-C587-4B4C-A407-44438C67B59E}" type="datetimeFigureOut">
              <a:rPr lang="zh-CN" altLang="en-US" smtClean="0"/>
              <a:t>2026/8/16</a:t>
            </a:fld>
            <a:endParaRPr lang="zh-CN" altLang="en-US"/>
          </a:p>
        </p:txBody>
      </p:sp>
      <p:sp>
        <p:nvSpPr>
          <p:cNvPr id="9" name="页脚占位符 4"/>
          <p:cNvSpPr>
            <a:spLocks noGrp="1"/>
          </p:cNvSpPr>
          <p:nvPr>
            <p:ph type="ftr" sz="quarter" idx="11"/>
            <p:custDataLst>
              <p:tags r:id="rId2"/>
            </p:custDataLst>
          </p:nvPr>
        </p:nvSpPr>
        <p:spPr/>
        <p:txBody>
          <a:bodyPr/>
          <a:lstStyle/>
          <a:p>
            <a:endParaRPr lang="zh-CN" altLang="en-US"/>
          </a:p>
        </p:txBody>
      </p:sp>
      <p:sp>
        <p:nvSpPr>
          <p:cNvPr id="10" name="灯片编号占位符 5"/>
          <p:cNvSpPr>
            <a:spLocks noGrp="1"/>
          </p:cNvSpPr>
          <p:nvPr>
            <p:ph type="sldNum" sz="quarter" idx="12"/>
            <p:custDataLst>
              <p:tags r:id="rId3"/>
            </p:custDataLst>
          </p:nvPr>
        </p:nvSpPr>
        <p:spPr/>
        <p:txBody>
          <a:bodyPr/>
          <a:lstStyle/>
          <a:p>
            <a:fld id="{49AE70B2-8BF9-45C0-BB95-33D1B9D3A854}" type="slidenum">
              <a:rPr lang="zh-CN" altLang="en-US" smtClean="0"/>
              <a:t>‹Nº›</a:t>
            </a:fld>
            <a:endParaRPr lang="zh-CN" altLang="en-US"/>
          </a:p>
        </p:txBody>
      </p:sp>
      <p:sp>
        <p:nvSpPr>
          <p:cNvPr id="11" name="Title 10"/>
          <p:cNvSpPr>
            <a:spLocks noGrp="1"/>
          </p:cNvSpPr>
          <p:nvPr>
            <p:ph type="ctrTitle" idx="16385" hasCustomPrompt="1"/>
            <p:custDataLst>
              <p:tags r:id="rId4"/>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pPr lvl="0"/>
            <a:r>
              <a:rPr lang="zh-CN" altLang="en-US"/>
              <a:t>Your slide title here</a:t>
            </a:r>
          </a:p>
        </p:txBody>
      </p:sp>
      <p:sp>
        <p:nvSpPr>
          <p:cNvPr id="12" name="装饰  1"/>
          <p:cNvSpPr>
            <a:spLocks noGrp="1"/>
          </p:cNvSpPr>
          <p:nvPr>
            <p:ph type="body" idx="16391" hasCustomPrompt="1"/>
            <p:custDataLst>
              <p:tags r:id="rId5"/>
            </p:custDataLst>
          </p:nvPr>
        </p:nvSpPr>
        <p:spPr>
          <a:xfrm>
            <a:off x="609600" y="1524000"/>
            <a:ext cx="10972800" cy="2209800"/>
          </a:xfrm>
          <a:custGeom>
            <a:avLst/>
            <a:gdLst>
              <a:gd name="connisteX0" fmla="*/ 0 w 10972800"/>
              <a:gd name="connsiteY0" fmla="*/ 203200 h 2209800"/>
              <a:gd name="connisteX1" fmla="*/ 203200 w 10972800"/>
              <a:gd name="connsiteY1" fmla="*/ 0 h 2209800"/>
              <a:gd name="connisteX2" fmla="*/ 10769600 w 10972800"/>
              <a:gd name="connsiteY2" fmla="*/ 0 h 2209800"/>
              <a:gd name="connisteX3" fmla="*/ 10972800 w 10972800"/>
              <a:gd name="connsiteY3" fmla="*/ 203200 h 2209800"/>
              <a:gd name="connisteX4" fmla="*/ 10972800 w 10972800"/>
              <a:gd name="connsiteY4" fmla="*/ 2006600 h 2209800"/>
              <a:gd name="connisteX5" fmla="*/ 10769600 w 10972800"/>
              <a:gd name="connsiteY5" fmla="*/ 2209800 h 2209800"/>
              <a:gd name="connisteX6" fmla="*/ 203200 w 10972800"/>
              <a:gd name="connsiteY6" fmla="*/ 2209800 h 2209800"/>
              <a:gd name="connisteX7" fmla="*/ 0 w 10972800"/>
              <a:gd name="connsiteY7" fmla="*/ 2006600 h 2209800"/>
              <a:gd name="connisteX8" fmla="*/ 0 w 10972800"/>
              <a:gd name="connsiteY8" fmla="*/ 203200 h 2209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10972800" h="2209800">
                <a:moveTo>
                  <a:pt x="0" y="203200"/>
                </a:moveTo>
                <a:cubicBezTo>
                  <a:pt x="0" y="90976"/>
                  <a:pt x="90976" y="0"/>
                  <a:pt x="203200" y="0"/>
                </a:cubicBezTo>
                <a:lnTo>
                  <a:pt x="10769600" y="0"/>
                </a:lnTo>
                <a:cubicBezTo>
                  <a:pt x="10881824" y="0"/>
                  <a:pt x="10972800" y="90976"/>
                  <a:pt x="10972800" y="203200"/>
                </a:cubicBezTo>
                <a:lnTo>
                  <a:pt x="10972800" y="2006600"/>
                </a:lnTo>
                <a:cubicBezTo>
                  <a:pt x="10972800" y="2118824"/>
                  <a:pt x="10881824" y="2209800"/>
                  <a:pt x="10769600" y="2209800"/>
                </a:cubicBezTo>
                <a:lnTo>
                  <a:pt x="203200" y="2209800"/>
                </a:lnTo>
                <a:cubicBezTo>
                  <a:pt x="90976" y="2209800"/>
                  <a:pt x="0" y="2118824"/>
                  <a:pt x="0" y="2006600"/>
                </a:cubicBezTo>
                <a:lnTo>
                  <a:pt x="0" y="203200"/>
                </a:lnTo>
                <a:close/>
              </a:path>
            </a:pathLst>
          </a:custGeom>
          <a:gradFill>
            <a:gsLst>
              <a:gs pos="0">
                <a:schemeClr val="accent1">
                  <a:lumMod val="10000"/>
                  <a:lumOff val="90000"/>
                </a:schemeClr>
              </a:gs>
              <a:gs pos="100000">
                <a:schemeClr val="accent1">
                  <a:lumMod val="10000"/>
                  <a:lumOff val="90000"/>
                </a:schemeClr>
              </a:gs>
            </a:gsLst>
            <a:lin ang="5400000"/>
          </a:gradFill>
          <a:ln>
            <a:solidFill>
              <a:prstClr val="black">
                <a:alpha val="0"/>
              </a:prstClr>
            </a:solidFill>
            <a:prstDash val="solid"/>
          </a:ln>
        </p:spPr>
        <p:txBody>
          <a:bodyPr>
            <a:noAutofit/>
          </a:bodyPr>
          <a:lstStyle>
            <a:lvl1pPr marL="0" indent="0">
              <a:buNone/>
              <a:defRPr/>
            </a:lvl1pPr>
            <a:lvl2pPr>
              <a:buNone/>
              <a:defRPr/>
            </a:lvl2pPr>
            <a:lvl3pPr>
              <a:buNone/>
              <a:defRPr/>
            </a:lvl3pPr>
            <a:lvl4pPr>
              <a:buNone/>
              <a:defRPr/>
            </a:lvl4pPr>
            <a:lvl5pPr>
              <a:buNone/>
              <a:defRPr/>
            </a:lvl5pPr>
          </a:lstStyle>
          <a:p>
            <a:pPr lvl="0"/>
            <a:r>
              <a:rPr lang="zh-CN" altLang="en-US"/>
              <a:t> </a:t>
            </a:r>
          </a:p>
        </p:txBody>
      </p:sp>
      <p:sp>
        <p:nvSpPr>
          <p:cNvPr id="13" name="装饰  2"/>
          <p:cNvSpPr>
            <a:spLocks noGrp="1"/>
          </p:cNvSpPr>
          <p:nvPr>
            <p:ph type="body" idx="16392" hasCustomPrompt="1"/>
            <p:custDataLst>
              <p:tags r:id="rId6"/>
            </p:custDataLst>
          </p:nvPr>
        </p:nvSpPr>
        <p:spPr>
          <a:xfrm>
            <a:off x="1016000" y="1866900"/>
            <a:ext cx="1524000" cy="1524000"/>
          </a:xfrm>
          <a:custGeom>
            <a:avLst/>
            <a:gdLst>
              <a:gd name="connisteX0" fmla="*/ 0 w 1524000"/>
              <a:gd name="connsiteY0" fmla="*/ 762000 h 1524000"/>
              <a:gd name="connisteX1" fmla="*/ 762000 w 1524000"/>
              <a:gd name="connsiteY1" fmla="*/ 0 h 1524000"/>
              <a:gd name="connisteX2" fmla="*/ 762000 w 1524000"/>
              <a:gd name="connsiteY2" fmla="*/ 0 h 1524000"/>
              <a:gd name="connisteX3" fmla="*/ 1524000 w 1524000"/>
              <a:gd name="connsiteY3" fmla="*/ 762000 h 1524000"/>
              <a:gd name="connisteX4" fmla="*/ 1524000 w 1524000"/>
              <a:gd name="connsiteY4" fmla="*/ 762000 h 1524000"/>
              <a:gd name="connisteX5" fmla="*/ 762000 w 1524000"/>
              <a:gd name="connsiteY5" fmla="*/ 1524000 h 1524000"/>
              <a:gd name="connisteX6" fmla="*/ 762000 w 1524000"/>
              <a:gd name="connsiteY6" fmla="*/ 1524000 h 1524000"/>
              <a:gd name="connisteX7" fmla="*/ 0 w 1524000"/>
              <a:gd name="connsiteY7" fmla="*/ 762000 h 1524000"/>
              <a:gd name="connisteX8" fmla="*/ 0 w 1524000"/>
              <a:gd name="connsiteY8" fmla="*/ 762000 h 1524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1524000" h="1524000">
                <a:moveTo>
                  <a:pt x="0" y="762000"/>
                </a:moveTo>
                <a:cubicBezTo>
                  <a:pt x="0" y="341159"/>
                  <a:pt x="341159" y="0"/>
                  <a:pt x="762000" y="0"/>
                </a:cubicBezTo>
                <a:lnTo>
                  <a:pt x="762000" y="0"/>
                </a:lnTo>
                <a:cubicBezTo>
                  <a:pt x="1182841" y="0"/>
                  <a:pt x="1524000" y="341159"/>
                  <a:pt x="1524000" y="762000"/>
                </a:cubicBezTo>
                <a:lnTo>
                  <a:pt x="1524000" y="762000"/>
                </a:lnTo>
                <a:cubicBezTo>
                  <a:pt x="1524000" y="1182841"/>
                  <a:pt x="1182841" y="1524000"/>
                  <a:pt x="762000" y="1524000"/>
                </a:cubicBezTo>
                <a:lnTo>
                  <a:pt x="762000" y="1524000"/>
                </a:lnTo>
                <a:cubicBezTo>
                  <a:pt x="341159" y="1524000"/>
                  <a:pt x="0" y="1182841"/>
                  <a:pt x="0" y="762000"/>
                </a:cubicBezTo>
                <a:lnTo>
                  <a:pt x="0" y="762000"/>
                </a:lnTo>
                <a:close/>
              </a:path>
            </a:pathLst>
          </a:custGeom>
          <a:solidFill>
            <a:schemeClr val="accent1"/>
          </a:solidFill>
          <a:ln>
            <a:solidFill>
              <a:prstClr val="black">
                <a:alpha val="0"/>
              </a:prstClr>
            </a:solidFill>
            <a:prstDash val="solid"/>
          </a:ln>
        </p:spPr>
        <p:txBody>
          <a:bodyPr>
            <a:noAutofit/>
          </a:bodyPr>
          <a:lstStyle>
            <a:lvl1pPr marL="0" indent="0">
              <a:buNone/>
              <a:defRPr/>
            </a:lvl1pPr>
            <a:lvl2pPr>
              <a:buNone/>
              <a:defRPr/>
            </a:lvl2pPr>
            <a:lvl3pPr>
              <a:buNone/>
              <a:defRPr/>
            </a:lvl3pPr>
            <a:lvl4pPr>
              <a:buNone/>
              <a:defRPr/>
            </a:lvl4pPr>
            <a:lvl5pPr>
              <a:buNone/>
              <a:defRPr/>
            </a:lvl5pPr>
          </a:lstStyle>
          <a:p>
            <a:pPr lvl="0"/>
            <a:r>
              <a:rPr lang="zh-CN" altLang="en-US"/>
              <a:t> </a:t>
            </a:r>
          </a:p>
        </p:txBody>
      </p:sp>
      <p:sp>
        <p:nvSpPr>
          <p:cNvPr id="14" name="Picture Placeholder 13"/>
          <p:cNvSpPr>
            <a:spLocks noGrp="1"/>
          </p:cNvSpPr>
          <p:nvPr>
            <p:ph type="pic" idx="16390" hasCustomPrompt="1"/>
            <p:custDataLst>
              <p:tags r:id="rId7"/>
            </p:custDataLst>
          </p:nvPr>
        </p:nvSpPr>
        <p:spPr>
          <a:xfrm>
            <a:off x="1371600" y="2222500"/>
            <a:ext cx="812800" cy="812800"/>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zh-CN" altLang="en-US"/>
              <a:t> </a:t>
            </a:r>
          </a:p>
        </p:txBody>
      </p:sp>
      <p:sp>
        <p:nvSpPr>
          <p:cNvPr id="15" name="Text Placeholder 14"/>
          <p:cNvSpPr>
            <a:spLocks noGrp="1"/>
          </p:cNvSpPr>
          <p:nvPr>
            <p:ph type="body" idx="16386" hasCustomPrompt="1"/>
            <p:custDataLst>
              <p:tags r:id="rId8"/>
            </p:custDataLst>
          </p:nvPr>
        </p:nvSpPr>
        <p:spPr>
          <a:xfrm>
            <a:off x="2895600" y="2044700"/>
            <a:ext cx="82804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a:t>Your item title here</a:t>
            </a:r>
          </a:p>
        </p:txBody>
      </p:sp>
      <p:sp>
        <p:nvSpPr>
          <p:cNvPr id="16" name="Text Placeholder 15"/>
          <p:cNvSpPr>
            <a:spLocks noGrp="1"/>
          </p:cNvSpPr>
          <p:nvPr>
            <p:ph type="body" idx="16387" hasCustomPrompt="1"/>
            <p:custDataLst>
              <p:tags r:id="rId9"/>
            </p:custDataLst>
          </p:nvPr>
        </p:nvSpPr>
        <p:spPr>
          <a:xfrm>
            <a:off x="2895600" y="2603500"/>
            <a:ext cx="8280400" cy="6096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a:t>Enter title text here</a:t>
            </a:r>
          </a:p>
        </p:txBody>
      </p:sp>
      <p:sp>
        <p:nvSpPr>
          <p:cNvPr id="17" name="装饰  6"/>
          <p:cNvSpPr>
            <a:spLocks noGrp="1"/>
          </p:cNvSpPr>
          <p:nvPr>
            <p:ph type="body" idx="16394" hasCustomPrompt="1"/>
            <p:custDataLst>
              <p:tags r:id="rId10"/>
            </p:custDataLst>
          </p:nvPr>
        </p:nvSpPr>
        <p:spPr>
          <a:xfrm>
            <a:off x="609600" y="4038600"/>
            <a:ext cx="10972800" cy="2209800"/>
          </a:xfrm>
          <a:custGeom>
            <a:avLst/>
            <a:gdLst>
              <a:gd name="connisteX0" fmla="*/ 0 w 10972800"/>
              <a:gd name="connsiteY0" fmla="*/ 203200 h 2209800"/>
              <a:gd name="connisteX1" fmla="*/ 203200 w 10972800"/>
              <a:gd name="connsiteY1" fmla="*/ 0 h 2209800"/>
              <a:gd name="connisteX2" fmla="*/ 10769600 w 10972800"/>
              <a:gd name="connsiteY2" fmla="*/ 0 h 2209800"/>
              <a:gd name="connisteX3" fmla="*/ 10972800 w 10972800"/>
              <a:gd name="connsiteY3" fmla="*/ 203200 h 2209800"/>
              <a:gd name="connisteX4" fmla="*/ 10972800 w 10972800"/>
              <a:gd name="connsiteY4" fmla="*/ 2006600 h 2209800"/>
              <a:gd name="connisteX5" fmla="*/ 10769600 w 10972800"/>
              <a:gd name="connsiteY5" fmla="*/ 2209800 h 2209800"/>
              <a:gd name="connisteX6" fmla="*/ 203200 w 10972800"/>
              <a:gd name="connsiteY6" fmla="*/ 2209800 h 2209800"/>
              <a:gd name="connisteX7" fmla="*/ 0 w 10972800"/>
              <a:gd name="connsiteY7" fmla="*/ 2006600 h 2209800"/>
              <a:gd name="connisteX8" fmla="*/ 0 w 10972800"/>
              <a:gd name="connsiteY8" fmla="*/ 203200 h 2209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10972800" h="2209800">
                <a:moveTo>
                  <a:pt x="0" y="203200"/>
                </a:moveTo>
                <a:cubicBezTo>
                  <a:pt x="0" y="90976"/>
                  <a:pt x="90976" y="0"/>
                  <a:pt x="203200" y="0"/>
                </a:cubicBezTo>
                <a:lnTo>
                  <a:pt x="10769600" y="0"/>
                </a:lnTo>
                <a:cubicBezTo>
                  <a:pt x="10881824" y="0"/>
                  <a:pt x="10972800" y="90976"/>
                  <a:pt x="10972800" y="203200"/>
                </a:cubicBezTo>
                <a:lnTo>
                  <a:pt x="10972800" y="2006600"/>
                </a:lnTo>
                <a:cubicBezTo>
                  <a:pt x="10972800" y="2118824"/>
                  <a:pt x="10881824" y="2209800"/>
                  <a:pt x="10769600" y="2209800"/>
                </a:cubicBezTo>
                <a:lnTo>
                  <a:pt x="203200" y="2209800"/>
                </a:lnTo>
                <a:cubicBezTo>
                  <a:pt x="90976" y="2209800"/>
                  <a:pt x="0" y="2118824"/>
                  <a:pt x="0" y="2006600"/>
                </a:cubicBezTo>
                <a:lnTo>
                  <a:pt x="0" y="203200"/>
                </a:lnTo>
                <a:close/>
              </a:path>
            </a:pathLst>
          </a:custGeom>
          <a:solidFill>
            <a:schemeClr val="accent1"/>
          </a:solidFill>
          <a:ln>
            <a:solidFill>
              <a:prstClr val="black">
                <a:alpha val="0"/>
              </a:prstClr>
            </a:solidFill>
            <a:prstDash val="solid"/>
          </a:ln>
        </p:spPr>
        <p:txBody>
          <a:bodyPr>
            <a:noAutofit/>
          </a:bodyPr>
          <a:lstStyle>
            <a:lvl1pPr marL="0" indent="0">
              <a:buNone/>
              <a:defRPr/>
            </a:lvl1pPr>
            <a:lvl2pPr>
              <a:buNone/>
              <a:defRPr/>
            </a:lvl2pPr>
            <a:lvl3pPr>
              <a:buNone/>
              <a:defRPr/>
            </a:lvl3pPr>
            <a:lvl4pPr>
              <a:buNone/>
              <a:defRPr/>
            </a:lvl4pPr>
            <a:lvl5pPr>
              <a:buNone/>
              <a:defRPr/>
            </a:lvl5pPr>
          </a:lstStyle>
          <a:p>
            <a:pPr lvl="0"/>
            <a:r>
              <a:rPr lang="zh-CN" altLang="en-US"/>
              <a:t> </a:t>
            </a:r>
          </a:p>
        </p:txBody>
      </p:sp>
      <p:sp>
        <p:nvSpPr>
          <p:cNvPr id="18" name="装饰  7"/>
          <p:cNvSpPr>
            <a:spLocks noGrp="1"/>
          </p:cNvSpPr>
          <p:nvPr>
            <p:ph type="body" idx="16395" hasCustomPrompt="1"/>
            <p:custDataLst>
              <p:tags r:id="rId11"/>
            </p:custDataLst>
          </p:nvPr>
        </p:nvSpPr>
        <p:spPr>
          <a:xfrm>
            <a:off x="1016000" y="4381500"/>
            <a:ext cx="1524000" cy="1524000"/>
          </a:xfrm>
          <a:custGeom>
            <a:avLst/>
            <a:gdLst>
              <a:gd name="connisteX0" fmla="*/ 0 w 1524000"/>
              <a:gd name="connsiteY0" fmla="*/ 762000 h 1524000"/>
              <a:gd name="connisteX1" fmla="*/ 762000 w 1524000"/>
              <a:gd name="connsiteY1" fmla="*/ 0 h 1524000"/>
              <a:gd name="connisteX2" fmla="*/ 762000 w 1524000"/>
              <a:gd name="connsiteY2" fmla="*/ 0 h 1524000"/>
              <a:gd name="connisteX3" fmla="*/ 1524000 w 1524000"/>
              <a:gd name="connsiteY3" fmla="*/ 762000 h 1524000"/>
              <a:gd name="connisteX4" fmla="*/ 1524000 w 1524000"/>
              <a:gd name="connsiteY4" fmla="*/ 762000 h 1524000"/>
              <a:gd name="connisteX5" fmla="*/ 762000 w 1524000"/>
              <a:gd name="connsiteY5" fmla="*/ 1524000 h 1524000"/>
              <a:gd name="connisteX6" fmla="*/ 762000 w 1524000"/>
              <a:gd name="connsiteY6" fmla="*/ 1524000 h 1524000"/>
              <a:gd name="connisteX7" fmla="*/ 0 w 1524000"/>
              <a:gd name="connsiteY7" fmla="*/ 762000 h 1524000"/>
              <a:gd name="connisteX8" fmla="*/ 0 w 1524000"/>
              <a:gd name="connsiteY8" fmla="*/ 762000 h 1524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1524000" h="1524000">
                <a:moveTo>
                  <a:pt x="0" y="762000"/>
                </a:moveTo>
                <a:cubicBezTo>
                  <a:pt x="0" y="341159"/>
                  <a:pt x="341159" y="0"/>
                  <a:pt x="762000" y="0"/>
                </a:cubicBezTo>
                <a:lnTo>
                  <a:pt x="762000" y="0"/>
                </a:lnTo>
                <a:cubicBezTo>
                  <a:pt x="1182841" y="0"/>
                  <a:pt x="1524000" y="341159"/>
                  <a:pt x="1524000" y="762000"/>
                </a:cubicBezTo>
                <a:lnTo>
                  <a:pt x="1524000" y="762000"/>
                </a:lnTo>
                <a:cubicBezTo>
                  <a:pt x="1524000" y="1182841"/>
                  <a:pt x="1182841" y="1524000"/>
                  <a:pt x="762000" y="1524000"/>
                </a:cubicBezTo>
                <a:lnTo>
                  <a:pt x="762000" y="1524000"/>
                </a:lnTo>
                <a:cubicBezTo>
                  <a:pt x="341159" y="1524000"/>
                  <a:pt x="0" y="1182841"/>
                  <a:pt x="0" y="762000"/>
                </a:cubicBezTo>
                <a:lnTo>
                  <a:pt x="0" y="762000"/>
                </a:lnTo>
                <a:close/>
              </a:path>
            </a:pathLst>
          </a:custGeom>
          <a:solidFill>
            <a:srgbClr val="FFFFFF"/>
          </a:solidFill>
          <a:ln>
            <a:solidFill>
              <a:prstClr val="black">
                <a:alpha val="0"/>
              </a:prstClr>
            </a:solidFill>
            <a:prstDash val="solid"/>
          </a:ln>
        </p:spPr>
        <p:txBody>
          <a:bodyPr>
            <a:noAutofit/>
          </a:bodyPr>
          <a:lstStyle>
            <a:lvl1pPr marL="0" indent="0">
              <a:buNone/>
              <a:defRPr/>
            </a:lvl1pPr>
            <a:lvl2pPr>
              <a:buNone/>
              <a:defRPr/>
            </a:lvl2pPr>
            <a:lvl3pPr>
              <a:buNone/>
              <a:defRPr/>
            </a:lvl3pPr>
            <a:lvl4pPr>
              <a:buNone/>
              <a:defRPr/>
            </a:lvl4pPr>
            <a:lvl5pPr>
              <a:buNone/>
              <a:defRPr/>
            </a:lvl5pPr>
          </a:lstStyle>
          <a:p>
            <a:pPr lvl="0"/>
            <a:r>
              <a:rPr lang="zh-CN" altLang="en-US"/>
              <a:t> </a:t>
            </a:r>
          </a:p>
        </p:txBody>
      </p:sp>
      <p:sp>
        <p:nvSpPr>
          <p:cNvPr id="19" name="Picture Placeholder 18"/>
          <p:cNvSpPr>
            <a:spLocks noGrp="1"/>
          </p:cNvSpPr>
          <p:nvPr>
            <p:ph type="pic" idx="16393" hasCustomPrompt="1"/>
            <p:custDataLst>
              <p:tags r:id="rId12"/>
            </p:custDataLst>
          </p:nvPr>
        </p:nvSpPr>
        <p:spPr>
          <a:xfrm>
            <a:off x="1371600" y="4737100"/>
            <a:ext cx="812800" cy="812800"/>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zh-CN" altLang="en-US"/>
              <a:t> </a:t>
            </a:r>
          </a:p>
        </p:txBody>
      </p:sp>
      <p:sp>
        <p:nvSpPr>
          <p:cNvPr id="20" name="Text Placeholder 19"/>
          <p:cNvSpPr>
            <a:spLocks noGrp="1"/>
          </p:cNvSpPr>
          <p:nvPr>
            <p:ph type="body" idx="16388" hasCustomPrompt="1"/>
            <p:custDataLst>
              <p:tags r:id="rId13"/>
            </p:custDataLst>
          </p:nvPr>
        </p:nvSpPr>
        <p:spPr>
          <a:xfrm>
            <a:off x="2895600" y="4559300"/>
            <a:ext cx="8280400" cy="406400"/>
          </a:xfrm>
          <a:noFill/>
        </p:spPr>
        <p:txBody>
          <a:bodyPr lIns="0" tIns="0" rIns="0" bIns="0" anchor="t">
            <a:normAutofit/>
          </a:bodyPr>
          <a:lstStyle>
            <a:lvl1pPr marL="0" indent="0" algn="l">
              <a:lnSpc>
                <a:spcPct val="111000"/>
              </a:lnSpc>
              <a:spcBef>
                <a:spcPct val="0"/>
              </a:spcBef>
              <a:spcAft>
                <a:spcPct val="0"/>
              </a:spcAft>
              <a:buNone/>
              <a:defRPr sz="2400" b="0" spc="0">
                <a:solidFill>
                  <a:srgbClr val="FFFFFF"/>
                </a:solidFill>
              </a:defRPr>
            </a:lvl1pPr>
          </a:lstStyle>
          <a:p>
            <a:pPr lvl="0"/>
            <a:r>
              <a:rPr lang="zh-CN" altLang="en-US"/>
              <a:t>Your item title here</a:t>
            </a:r>
          </a:p>
        </p:txBody>
      </p:sp>
      <p:sp>
        <p:nvSpPr>
          <p:cNvPr id="21" name="Text Placeholder 20"/>
          <p:cNvSpPr>
            <a:spLocks noGrp="1"/>
          </p:cNvSpPr>
          <p:nvPr>
            <p:ph type="body" idx="16389" hasCustomPrompt="1"/>
            <p:custDataLst>
              <p:tags r:id="rId14"/>
            </p:custDataLst>
          </p:nvPr>
        </p:nvSpPr>
        <p:spPr>
          <a:xfrm>
            <a:off x="2895600" y="5118100"/>
            <a:ext cx="8280400" cy="609600"/>
          </a:xfrm>
          <a:noFill/>
        </p:spPr>
        <p:txBody>
          <a:bodyPr lIns="0" tIns="0" rIns="0" bIns="0" anchor="t">
            <a:normAutofit/>
          </a:bodyPr>
          <a:lstStyle>
            <a:lvl1pPr marL="0" indent="0" algn="l">
              <a:lnSpc>
                <a:spcPct val="125000"/>
              </a:lnSpc>
              <a:spcBef>
                <a:spcPct val="0"/>
              </a:spcBef>
              <a:spcAft>
                <a:spcPct val="0"/>
              </a:spcAft>
              <a:buNone/>
              <a:defRPr sz="1600" b="0" spc="0">
                <a:solidFill>
                  <a:srgbClr val="FFFFFF"/>
                </a:solidFill>
              </a:defRPr>
            </a:lvl1pPr>
          </a:lstStyle>
          <a:p>
            <a:pPr lvl="0"/>
            <a:r>
              <a:rPr lang="zh-CN" altLang="en-US"/>
              <a:t>Enter title text here</a:t>
            </a:r>
          </a:p>
        </p:txBody>
      </p:sp>
    </p:spTree>
  </p:cSld>
  <p:clrMapOvr>
    <a:overrideClrMapping bg1="lt1" tx1="dk1" bg2="lt2" tx2="dk2" accent1="accent1" accent2="accent2" accent3="accent3" accent4="accent4" accent5="accent5" accent6="accent6" hlink="hlink" folHlink="folHlink"/>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ontent_Slide-42_5">
    <p:bg>
      <p:bgRef idx="1001">
        <a:schemeClr val="bg1"/>
      </p:bgRef>
    </p:bg>
    <p:spTree>
      <p:nvGrpSpPr>
        <p:cNvPr id="1" name=""/>
        <p:cNvGrpSpPr/>
        <p:nvPr/>
      </p:nvGrpSpPr>
      <p:grpSpPr>
        <a:xfrm>
          <a:off x="0" y="0"/>
          <a:ext cx="0" cy="0"/>
          <a:chOff x="0" y="0"/>
          <a:chExt cx="0" cy="0"/>
        </a:xfrm>
      </p:grpSpPr>
      <p:sp>
        <p:nvSpPr>
          <p:cNvPr id="8" name="日期占位符 3"/>
          <p:cNvSpPr>
            <a:spLocks noGrp="1"/>
          </p:cNvSpPr>
          <p:nvPr>
            <p:ph type="dt" sz="half" idx="10"/>
            <p:custDataLst>
              <p:tags r:id="rId1"/>
            </p:custDataLst>
          </p:nvPr>
        </p:nvSpPr>
        <p:spPr/>
        <p:txBody>
          <a:bodyPr/>
          <a:lstStyle/>
          <a:p>
            <a:fld id="{760FBDFE-C587-4B4C-A407-44438C67B59E}" type="datetimeFigureOut">
              <a:rPr lang="zh-CN" altLang="en-US" smtClean="0"/>
              <a:t>2026/8/16</a:t>
            </a:fld>
            <a:endParaRPr lang="zh-CN" altLang="en-US"/>
          </a:p>
        </p:txBody>
      </p:sp>
      <p:sp>
        <p:nvSpPr>
          <p:cNvPr id="9" name="页脚占位符 4"/>
          <p:cNvSpPr>
            <a:spLocks noGrp="1"/>
          </p:cNvSpPr>
          <p:nvPr>
            <p:ph type="ftr" sz="quarter" idx="11"/>
            <p:custDataLst>
              <p:tags r:id="rId2"/>
            </p:custDataLst>
          </p:nvPr>
        </p:nvSpPr>
        <p:spPr/>
        <p:txBody>
          <a:bodyPr/>
          <a:lstStyle/>
          <a:p>
            <a:endParaRPr lang="zh-CN" altLang="en-US"/>
          </a:p>
        </p:txBody>
      </p:sp>
      <p:sp>
        <p:nvSpPr>
          <p:cNvPr id="10" name="灯片编号占位符 5"/>
          <p:cNvSpPr>
            <a:spLocks noGrp="1"/>
          </p:cNvSpPr>
          <p:nvPr>
            <p:ph type="sldNum" sz="quarter" idx="12"/>
            <p:custDataLst>
              <p:tags r:id="rId3"/>
            </p:custDataLst>
          </p:nvPr>
        </p:nvSpPr>
        <p:spPr/>
        <p:txBody>
          <a:bodyPr/>
          <a:lstStyle/>
          <a:p>
            <a:fld id="{49AE70B2-8BF9-45C0-BB95-33D1B9D3A854}" type="slidenum">
              <a:rPr lang="zh-CN" altLang="en-US" smtClean="0"/>
              <a:t>‹Nº›</a:t>
            </a:fld>
            <a:endParaRPr lang="zh-CN" altLang="en-US"/>
          </a:p>
        </p:txBody>
      </p:sp>
      <p:sp>
        <p:nvSpPr>
          <p:cNvPr id="11" name="Title 10"/>
          <p:cNvSpPr>
            <a:spLocks noGrp="1"/>
          </p:cNvSpPr>
          <p:nvPr>
            <p:ph type="ctrTitle" idx="16385" hasCustomPrompt="1"/>
            <p:custDataLst>
              <p:tags r:id="rId4"/>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pPr lvl="0"/>
            <a:r>
              <a:rPr lang="zh-CN" altLang="en-US"/>
              <a:t>Your slide title here</a:t>
            </a:r>
          </a:p>
        </p:txBody>
      </p:sp>
      <p:sp>
        <p:nvSpPr>
          <p:cNvPr id="12" name="Content Placeholder 11"/>
          <p:cNvSpPr>
            <a:spLocks noGrp="1"/>
          </p:cNvSpPr>
          <p:nvPr>
            <p:ph idx="16388" hasCustomPrompt="1"/>
            <p:custDataLst>
              <p:tags r:id="rId5"/>
            </p:custDataLst>
          </p:nvPr>
        </p:nvSpPr>
        <p:spPr>
          <a:xfrm>
            <a:off x="609600" y="1524000"/>
            <a:ext cx="10972800" cy="2235200"/>
          </a:xfrm>
          <a:custGeom>
            <a:avLst/>
            <a:gdLst>
              <a:gd name="connisteX0" fmla="*/ 0 w 10972800"/>
              <a:gd name="connsiteY0" fmla="*/ 203200 h 2235200"/>
              <a:gd name="connisteX1" fmla="*/ 203200 w 10972800"/>
              <a:gd name="connsiteY1" fmla="*/ 0 h 2235200"/>
              <a:gd name="connisteX2" fmla="*/ 10769600 w 10972800"/>
              <a:gd name="connsiteY2" fmla="*/ 0 h 2235200"/>
              <a:gd name="connisteX3" fmla="*/ 10972800 w 10972800"/>
              <a:gd name="connsiteY3" fmla="*/ 203200 h 2235200"/>
              <a:gd name="connisteX4" fmla="*/ 10972800 w 10972800"/>
              <a:gd name="connsiteY4" fmla="*/ 2032000 h 2235200"/>
              <a:gd name="connisteX5" fmla="*/ 10769600 w 10972800"/>
              <a:gd name="connsiteY5" fmla="*/ 2235200 h 2235200"/>
              <a:gd name="connisteX6" fmla="*/ 203200 w 10972800"/>
              <a:gd name="connsiteY6" fmla="*/ 2235200 h 2235200"/>
              <a:gd name="connisteX7" fmla="*/ 0 w 10972800"/>
              <a:gd name="connsiteY7" fmla="*/ 2032000 h 2235200"/>
              <a:gd name="connisteX8" fmla="*/ 0 w 10972800"/>
              <a:gd name="connsiteY8" fmla="*/ 203200 h 22352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10972800" h="2235200">
                <a:moveTo>
                  <a:pt x="0" y="203200"/>
                </a:moveTo>
                <a:cubicBezTo>
                  <a:pt x="0" y="90976"/>
                  <a:pt x="90976" y="0"/>
                  <a:pt x="203200" y="0"/>
                </a:cubicBezTo>
                <a:lnTo>
                  <a:pt x="10769600" y="0"/>
                </a:lnTo>
                <a:cubicBezTo>
                  <a:pt x="10881824" y="0"/>
                  <a:pt x="10972800" y="90976"/>
                  <a:pt x="10972800" y="203200"/>
                </a:cubicBezTo>
                <a:lnTo>
                  <a:pt x="10972800" y="2032000"/>
                </a:lnTo>
                <a:cubicBezTo>
                  <a:pt x="10972800" y="2144224"/>
                  <a:pt x="10881824" y="2235200"/>
                  <a:pt x="10769600" y="2235200"/>
                </a:cubicBezTo>
                <a:lnTo>
                  <a:pt x="203200" y="2235200"/>
                </a:lnTo>
                <a:cubicBezTo>
                  <a:pt x="90976" y="2235200"/>
                  <a:pt x="0" y="2144224"/>
                  <a:pt x="0" y="2032000"/>
                </a:cubicBezTo>
                <a:lnTo>
                  <a:pt x="0" y="203200"/>
                </a:lnTo>
                <a:close/>
              </a:path>
            </a:pathLst>
          </a:custGeom>
          <a:solidFill>
            <a:srgbClr val="DDDDDD"/>
          </a:solidFill>
          <a:ln>
            <a:noFill/>
          </a:ln>
        </p:spPr>
        <p:txBody>
          <a:bodyPr>
            <a:normAutofit/>
          </a:bodyPr>
          <a:lstStyle>
            <a:lvl1pPr>
              <a:buNone/>
              <a:defRPr/>
            </a:lvl1pPr>
            <a:lvl2pPr>
              <a:buNone/>
              <a:defRPr/>
            </a:lvl2pPr>
            <a:lvl3pPr>
              <a:buNone/>
              <a:defRPr/>
            </a:lvl3pPr>
            <a:lvl4pPr>
              <a:buNone/>
              <a:defRPr/>
            </a:lvl4pPr>
            <a:lvl5pPr marL="0" indent="0">
              <a:buNone/>
              <a:defRPr/>
            </a:lvl5pPr>
          </a:lstStyle>
          <a:p>
            <a:pPr lvl="4"/>
            <a:r>
              <a:rPr lang="zh-CN" altLang="en-US"/>
              <a:t> </a:t>
            </a:r>
          </a:p>
        </p:txBody>
      </p:sp>
      <p:sp>
        <p:nvSpPr>
          <p:cNvPr id="13" name="装饰  2"/>
          <p:cNvSpPr>
            <a:spLocks noGrp="1"/>
          </p:cNvSpPr>
          <p:nvPr>
            <p:ph type="body" idx="16389" hasCustomPrompt="1"/>
            <p:custDataLst>
              <p:tags r:id="rId6"/>
            </p:custDataLst>
          </p:nvPr>
        </p:nvSpPr>
        <p:spPr>
          <a:xfrm>
            <a:off x="609600" y="4216400"/>
            <a:ext cx="50800" cy="2032000"/>
          </a:xfrm>
          <a:custGeom>
            <a:avLst/>
            <a:gdLst>
              <a:gd name="connisteX0" fmla="*/ 0 w 50800"/>
              <a:gd name="connsiteY0" fmla="*/ 25400 h 2032000"/>
              <a:gd name="connisteX1" fmla="*/ 25400 w 50800"/>
              <a:gd name="connsiteY1" fmla="*/ 0 h 2032000"/>
              <a:gd name="connisteX2" fmla="*/ 25400 w 50800"/>
              <a:gd name="connsiteY2" fmla="*/ 0 h 2032000"/>
              <a:gd name="connisteX3" fmla="*/ 50800 w 50800"/>
              <a:gd name="connsiteY3" fmla="*/ 25400 h 2032000"/>
              <a:gd name="connisteX4" fmla="*/ 50800 w 50800"/>
              <a:gd name="connsiteY4" fmla="*/ 2006600 h 2032000"/>
              <a:gd name="connisteX5" fmla="*/ 25400 w 50800"/>
              <a:gd name="connsiteY5" fmla="*/ 2032000 h 2032000"/>
              <a:gd name="connisteX6" fmla="*/ 25400 w 50800"/>
              <a:gd name="connsiteY6" fmla="*/ 2032000 h 2032000"/>
              <a:gd name="connisteX7" fmla="*/ 0 w 50800"/>
              <a:gd name="connsiteY7" fmla="*/ 2006600 h 2032000"/>
              <a:gd name="connisteX8" fmla="*/ 0 w 50800"/>
              <a:gd name="connsiteY8" fmla="*/ 25400 h 203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50800" h="2032000">
                <a:moveTo>
                  <a:pt x="0" y="25400"/>
                </a:moveTo>
                <a:cubicBezTo>
                  <a:pt x="0" y="11372"/>
                  <a:pt x="11372" y="0"/>
                  <a:pt x="25400" y="0"/>
                </a:cubicBezTo>
                <a:lnTo>
                  <a:pt x="25400" y="0"/>
                </a:lnTo>
                <a:cubicBezTo>
                  <a:pt x="39428" y="0"/>
                  <a:pt x="50800" y="11372"/>
                  <a:pt x="50800" y="25400"/>
                </a:cubicBezTo>
                <a:lnTo>
                  <a:pt x="50800" y="2006600"/>
                </a:lnTo>
                <a:cubicBezTo>
                  <a:pt x="50800" y="2020628"/>
                  <a:pt x="39428" y="2032000"/>
                  <a:pt x="25400" y="2032000"/>
                </a:cubicBezTo>
                <a:lnTo>
                  <a:pt x="25400" y="2032000"/>
                </a:lnTo>
                <a:cubicBezTo>
                  <a:pt x="11372" y="2032000"/>
                  <a:pt x="0" y="2020628"/>
                  <a:pt x="0" y="2006600"/>
                </a:cubicBezTo>
                <a:lnTo>
                  <a:pt x="0" y="25400"/>
                </a:lnTo>
                <a:close/>
              </a:path>
            </a:pathLst>
          </a:custGeom>
          <a:solidFill>
            <a:schemeClr val="accent1"/>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marL="0" indent="0">
              <a:buNone/>
              <a:defRPr/>
            </a:lvl5pPr>
          </a:lstStyle>
          <a:p>
            <a:pPr lvl="4"/>
            <a:r>
              <a:rPr lang="zh-CN" altLang="en-US"/>
              <a:t> </a:t>
            </a:r>
          </a:p>
        </p:txBody>
      </p:sp>
      <p:sp>
        <p:nvSpPr>
          <p:cNvPr id="14" name="Text Placeholder 13"/>
          <p:cNvSpPr>
            <a:spLocks noGrp="1"/>
          </p:cNvSpPr>
          <p:nvPr>
            <p:ph type="body" idx="16386" hasCustomPrompt="1"/>
            <p:custDataLst>
              <p:tags r:id="rId7"/>
            </p:custDataLst>
          </p:nvPr>
        </p:nvSpPr>
        <p:spPr>
          <a:xfrm>
            <a:off x="762000" y="4216400"/>
            <a:ext cx="10820400" cy="406400"/>
          </a:xfrm>
          <a:noFill/>
        </p:spPr>
        <p:txBody>
          <a:bodyPr lIns="0" tIns="0" rIns="0" bIns="0" anchor="t">
            <a:normAutofit/>
          </a:bodyPr>
          <a:lstStyle>
            <a:lvl1pPr marL="0" indent="0" algn="l">
              <a:lnSpc>
                <a:spcPct val="111000"/>
              </a:lnSpc>
              <a:buNone/>
              <a:defRPr sz="2400" b="0" spc="0">
                <a:solidFill>
                  <a:schemeClr val="tx1"/>
                </a:solidFill>
              </a:defRPr>
            </a:lvl1pPr>
            <a:lvl5pPr marL="0" indent="0" algn="l">
              <a:lnSpc>
                <a:spcPct val="111000"/>
              </a:lnSpc>
              <a:spcBef>
                <a:spcPct val="0"/>
              </a:spcBef>
              <a:spcAft>
                <a:spcPct val="0"/>
              </a:spcAft>
              <a:buNone/>
              <a:defRPr/>
            </a:lvl5pPr>
          </a:lstStyle>
          <a:p>
            <a:pPr lvl="0"/>
            <a:r>
              <a:rPr lang="zh-CN" altLang="en-US"/>
              <a:t>Your item title here</a:t>
            </a:r>
          </a:p>
        </p:txBody>
      </p:sp>
      <p:sp>
        <p:nvSpPr>
          <p:cNvPr id="15" name="Text Placeholder 14"/>
          <p:cNvSpPr>
            <a:spLocks noGrp="1"/>
          </p:cNvSpPr>
          <p:nvPr>
            <p:ph type="body" idx="16387" hasCustomPrompt="1"/>
            <p:custDataLst>
              <p:tags r:id="rId8"/>
            </p:custDataLst>
          </p:nvPr>
        </p:nvSpPr>
        <p:spPr>
          <a:xfrm>
            <a:off x="762000" y="4724400"/>
            <a:ext cx="10820400" cy="1524000"/>
          </a:xfrm>
          <a:noFill/>
        </p:spPr>
        <p:txBody>
          <a:bodyPr lIns="0" tIns="0" rIns="0" bIns="0" anchor="t">
            <a:normAutofit/>
          </a:bodyPr>
          <a:lstStyle>
            <a:lvl1pPr marL="0" indent="0" algn="l">
              <a:lnSpc>
                <a:spcPct val="125000"/>
              </a:lnSpc>
              <a:buNone/>
              <a:defRPr sz="1600" b="0" spc="0">
                <a:solidFill>
                  <a:schemeClr val="tx1"/>
                </a:solidFill>
              </a:defRPr>
            </a:lvl1pPr>
            <a:lvl5pPr marL="0" indent="0" algn="l">
              <a:lnSpc>
                <a:spcPct val="125000"/>
              </a:lnSpc>
              <a:spcBef>
                <a:spcPct val="0"/>
              </a:spcBef>
              <a:spcAft>
                <a:spcPct val="0"/>
              </a:spcAft>
              <a:buNone/>
              <a:defRPr/>
            </a:lvl5pPr>
          </a:lstStyle>
          <a:p>
            <a:pPr lvl="0"/>
            <a:r>
              <a:rPr lang="zh-CN" altLang="en-US"/>
              <a:t>Enter text here</a:t>
            </a:r>
          </a:p>
        </p:txBody>
      </p:sp>
    </p:spTree>
  </p:cSld>
  <p:clrMapOvr>
    <a:overrideClrMapping bg1="lt1" tx1="dk1" bg2="lt2" tx2="dk2" accent1="accent1" accent2="accent2" accent3="accent3" accent4="accent4" accent5="accent5" accent6="accent6" hlink="hlink" folHlink="folHlink"/>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ntent_Slide-2_10">
    <p:bg>
      <p:bgRef idx="1001">
        <a:schemeClr val="bg1"/>
      </p:bgRef>
    </p:bg>
    <p:spTree>
      <p:nvGrpSpPr>
        <p:cNvPr id="1" name=""/>
        <p:cNvGrpSpPr/>
        <p:nvPr/>
      </p:nvGrpSpPr>
      <p:grpSpPr>
        <a:xfrm>
          <a:off x="0" y="0"/>
          <a:ext cx="0" cy="0"/>
          <a:chOff x="0" y="0"/>
          <a:chExt cx="0" cy="0"/>
        </a:xfrm>
      </p:grpSpPr>
      <p:sp>
        <p:nvSpPr>
          <p:cNvPr id="8" name="日期占位符 7"/>
          <p:cNvSpPr>
            <a:spLocks noGrp="1"/>
          </p:cNvSpPr>
          <p:nvPr>
            <p:ph type="dt" sz="half" idx="10"/>
            <p:custDataLst>
              <p:tags r:id="rId1"/>
            </p:custDataLst>
          </p:nvPr>
        </p:nvSpPr>
        <p:spPr/>
        <p:txBody>
          <a:bodyPr/>
          <a:lstStyle/>
          <a:p>
            <a:fld id="{760FBDFE-C587-4B4C-A407-44438C67B59E}" type="datetimeFigureOut">
              <a:rPr lang="zh-CN" altLang="en-US" smtClean="0"/>
              <a:t>2026/8/16</a:t>
            </a:fld>
            <a:endParaRPr lang="zh-CN" altLang="en-US"/>
          </a:p>
        </p:txBody>
      </p:sp>
      <p:sp>
        <p:nvSpPr>
          <p:cNvPr id="9" name="页脚占位符 8"/>
          <p:cNvSpPr>
            <a:spLocks noGrp="1"/>
          </p:cNvSpPr>
          <p:nvPr>
            <p:ph type="ftr" sz="quarter" idx="11"/>
            <p:custDataLst>
              <p:tags r:id="rId2"/>
            </p:custDataLst>
          </p:nvPr>
        </p:nvSpPr>
        <p:spPr/>
        <p:txBody>
          <a:bodyPr/>
          <a:lstStyle/>
          <a:p>
            <a:endParaRPr lang="zh-CN" altLang="en-US"/>
          </a:p>
        </p:txBody>
      </p:sp>
      <p:sp>
        <p:nvSpPr>
          <p:cNvPr id="10" name="灯片编号占位符 9"/>
          <p:cNvSpPr>
            <a:spLocks noGrp="1"/>
          </p:cNvSpPr>
          <p:nvPr>
            <p:ph type="sldNum" sz="quarter" idx="12"/>
            <p:custDataLst>
              <p:tags r:id="rId3"/>
            </p:custDataLst>
          </p:nvPr>
        </p:nvSpPr>
        <p:spPr/>
        <p:txBody>
          <a:bodyPr/>
          <a:lstStyle/>
          <a:p>
            <a:fld id="{49AE70B2-8BF9-45C0-BB95-33D1B9D3A854}" type="slidenum">
              <a:rPr lang="zh-CN" altLang="en-US" smtClean="0"/>
              <a:t>‹Nº›</a:t>
            </a:fld>
            <a:endParaRPr lang="zh-CN" altLang="en-US"/>
          </a:p>
        </p:txBody>
      </p:sp>
      <p:sp>
        <p:nvSpPr>
          <p:cNvPr id="11" name="标题 10"/>
          <p:cNvSpPr>
            <a:spLocks noGrp="1"/>
          </p:cNvSpPr>
          <p:nvPr>
            <p:ph type="ctrTitle" idx="16385" hasCustomPrompt="1"/>
            <p:custDataLst>
              <p:tags r:id="rId4"/>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pPr lvl="0"/>
            <a:r>
              <a:rPr lang="zh-CN" altLang="en-US"/>
              <a:t>Your slide title here</a:t>
            </a:r>
          </a:p>
        </p:txBody>
      </p:sp>
      <p:sp>
        <p:nvSpPr>
          <p:cNvPr id="12" name="装饰  1"/>
          <p:cNvSpPr>
            <a:spLocks noGrp="1"/>
          </p:cNvSpPr>
          <p:nvPr>
            <p:ph type="body" idx="16390" hasCustomPrompt="1"/>
            <p:custDataLst>
              <p:tags r:id="rId5"/>
            </p:custDataLst>
          </p:nvPr>
        </p:nvSpPr>
        <p:spPr>
          <a:xfrm>
            <a:off x="5181600" y="1524000"/>
            <a:ext cx="6400800" cy="2209800"/>
          </a:xfrm>
          <a:custGeom>
            <a:avLst/>
            <a:gdLst>
              <a:gd name="connisteX0" fmla="*/ 0 w 6400800"/>
              <a:gd name="connsiteY0" fmla="*/ 0 h 2209800"/>
              <a:gd name="connisteX1" fmla="*/ 6197600 w 6400800"/>
              <a:gd name="connsiteY1" fmla="*/ 0 h 2209800"/>
              <a:gd name="connisteX2" fmla="*/ 6400800 w 6400800"/>
              <a:gd name="connsiteY2" fmla="*/ 203200 h 2209800"/>
              <a:gd name="connisteX3" fmla="*/ 6400800 w 6400800"/>
              <a:gd name="connsiteY3" fmla="*/ 2006600 h 2209800"/>
              <a:gd name="connisteX4" fmla="*/ 6197600 w 6400800"/>
              <a:gd name="connsiteY4" fmla="*/ 2209800 h 2209800"/>
              <a:gd name="connisteX5" fmla="*/ 0 w 6400800"/>
              <a:gd name="connsiteY5" fmla="*/ 2209800 h 2209800"/>
              <a:gd name="connisteX6" fmla="*/ 0 w 6400800"/>
              <a:gd name="connsiteY6" fmla="*/ 0 h 2209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0" t="0" r="0" b="0"/>
            <a:pathLst>
              <a:path w="6400800" h="2209800">
                <a:moveTo>
                  <a:pt x="0" y="0"/>
                </a:moveTo>
                <a:lnTo>
                  <a:pt x="6197600" y="0"/>
                </a:lnTo>
                <a:cubicBezTo>
                  <a:pt x="6309824" y="0"/>
                  <a:pt x="6400800" y="90976"/>
                  <a:pt x="6400800" y="203200"/>
                </a:cubicBezTo>
                <a:lnTo>
                  <a:pt x="6400800" y="2006600"/>
                </a:lnTo>
                <a:cubicBezTo>
                  <a:pt x="6400800" y="2118824"/>
                  <a:pt x="6309824" y="2209800"/>
                  <a:pt x="6197600" y="2209800"/>
                </a:cubicBezTo>
                <a:lnTo>
                  <a:pt x="0" y="2209800"/>
                </a:lnTo>
                <a:lnTo>
                  <a:pt x="0" y="0"/>
                </a:lnTo>
                <a:close/>
              </a:path>
            </a:pathLst>
          </a:custGeom>
          <a:gradFill>
            <a:gsLst>
              <a:gs pos="0">
                <a:schemeClr val="accent1">
                  <a:lumMod val="10000"/>
                  <a:lumOff val="90000"/>
                </a:schemeClr>
              </a:gs>
              <a:gs pos="100000">
                <a:schemeClr val="accent1">
                  <a:lumMod val="10000"/>
                  <a:lumOff val="90000"/>
                </a:schemeClr>
              </a:gs>
            </a:gsLst>
            <a:lin ang="5400000"/>
          </a:gra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marL="0" indent="0">
              <a:buNone/>
              <a:defRPr/>
            </a:lvl5pPr>
          </a:lstStyle>
          <a:p>
            <a:pPr lvl="4"/>
            <a:r>
              <a:rPr lang="zh-CN" altLang="en-US"/>
              <a:t> </a:t>
            </a:r>
          </a:p>
        </p:txBody>
      </p:sp>
      <p:sp>
        <p:nvSpPr>
          <p:cNvPr id="13" name="图片占位符 12"/>
          <p:cNvSpPr>
            <a:spLocks noGrp="1"/>
          </p:cNvSpPr>
          <p:nvPr>
            <p:ph type="pic" idx="16391" hasCustomPrompt="1"/>
            <p:custDataLst>
              <p:tags r:id="rId6"/>
            </p:custDataLst>
          </p:nvPr>
        </p:nvSpPr>
        <p:spPr>
          <a:xfrm>
            <a:off x="609600" y="1524000"/>
            <a:ext cx="4572000" cy="2209800"/>
          </a:xfrm>
          <a:custGeom>
            <a:avLst/>
            <a:gdLst>
              <a:gd name="connisteX0" fmla="*/ 0 w 4572000"/>
              <a:gd name="connsiteY0" fmla="*/ 203200 h 2209800"/>
              <a:gd name="connisteX1" fmla="*/ 203200 w 4572000"/>
              <a:gd name="connsiteY1" fmla="*/ 0 h 2209800"/>
              <a:gd name="connisteX2" fmla="*/ 4572000 w 4572000"/>
              <a:gd name="connsiteY2" fmla="*/ 0 h 2209800"/>
              <a:gd name="connisteX3" fmla="*/ 4572000 w 4572000"/>
              <a:gd name="connsiteY3" fmla="*/ 2209800 h 2209800"/>
              <a:gd name="connisteX4" fmla="*/ 203200 w 4572000"/>
              <a:gd name="connsiteY4" fmla="*/ 2209800 h 2209800"/>
              <a:gd name="connisteX5" fmla="*/ 0 w 4572000"/>
              <a:gd name="connsiteY5" fmla="*/ 2006600 h 2209800"/>
              <a:gd name="connisteX6" fmla="*/ 0 w 4572000"/>
              <a:gd name="connsiteY6" fmla="*/ 203200 h 2209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0" t="0" r="0" b="0"/>
            <a:pathLst>
              <a:path w="4572000" h="2209800">
                <a:moveTo>
                  <a:pt x="0" y="203200"/>
                </a:moveTo>
                <a:cubicBezTo>
                  <a:pt x="0" y="90976"/>
                  <a:pt x="90976" y="0"/>
                  <a:pt x="203200" y="0"/>
                </a:cubicBezTo>
                <a:lnTo>
                  <a:pt x="4572000" y="0"/>
                </a:lnTo>
                <a:lnTo>
                  <a:pt x="4572000" y="2209800"/>
                </a:lnTo>
                <a:lnTo>
                  <a:pt x="203200" y="2209800"/>
                </a:lnTo>
                <a:cubicBezTo>
                  <a:pt x="90976" y="2209800"/>
                  <a:pt x="0" y="2118824"/>
                  <a:pt x="0" y="2006600"/>
                </a:cubicBezTo>
                <a:lnTo>
                  <a:pt x="0" y="203200"/>
                </a:lnTo>
                <a:close/>
              </a:path>
            </a:pathLst>
          </a:custGeom>
          <a:solidFill>
            <a:srgbClr val="DDDDDD"/>
          </a:solidFill>
          <a:ln>
            <a:noFill/>
          </a:ln>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zh-CN" altLang="en-US"/>
              <a:t> </a:t>
            </a:r>
          </a:p>
        </p:txBody>
      </p:sp>
      <p:sp>
        <p:nvSpPr>
          <p:cNvPr id="14" name="文本占位符 13"/>
          <p:cNvSpPr>
            <a:spLocks noGrp="1"/>
          </p:cNvSpPr>
          <p:nvPr>
            <p:ph type="body" idx="16386" hasCustomPrompt="1"/>
            <p:custDataLst>
              <p:tags r:id="rId7"/>
            </p:custDataLst>
          </p:nvPr>
        </p:nvSpPr>
        <p:spPr>
          <a:xfrm>
            <a:off x="5486400" y="1892300"/>
            <a:ext cx="5791200" cy="406400"/>
          </a:xfrm>
          <a:noFill/>
        </p:spPr>
        <p:txBody>
          <a:bodyPr lIns="0" tIns="0" rIns="0" bIns="0" anchor="t">
            <a:normAutofit/>
          </a:bodyPr>
          <a:lstStyle>
            <a:lvl1pPr marL="0" indent="0" algn="l">
              <a:lnSpc>
                <a:spcPct val="111000"/>
              </a:lnSpc>
              <a:buNone/>
              <a:defRPr sz="2400" b="0" spc="0">
                <a:solidFill>
                  <a:schemeClr val="tx1"/>
                </a:solidFill>
              </a:defRPr>
            </a:lvl1pPr>
            <a:lvl5pPr marL="0" indent="0" algn="l">
              <a:lnSpc>
                <a:spcPct val="111000"/>
              </a:lnSpc>
              <a:spcBef>
                <a:spcPct val="0"/>
              </a:spcBef>
              <a:spcAft>
                <a:spcPct val="0"/>
              </a:spcAft>
              <a:buNone/>
              <a:defRPr/>
            </a:lvl5pPr>
          </a:lstStyle>
          <a:p>
            <a:pPr lvl="0"/>
            <a:r>
              <a:rPr lang="zh-CN" altLang="en-US"/>
              <a:t>Item title here</a:t>
            </a:r>
          </a:p>
        </p:txBody>
      </p:sp>
      <p:sp>
        <p:nvSpPr>
          <p:cNvPr id="15" name="文本占位符 14"/>
          <p:cNvSpPr>
            <a:spLocks noGrp="1"/>
          </p:cNvSpPr>
          <p:nvPr>
            <p:ph type="body" idx="16387" hasCustomPrompt="1"/>
            <p:custDataLst>
              <p:tags r:id="rId8"/>
            </p:custDataLst>
          </p:nvPr>
        </p:nvSpPr>
        <p:spPr>
          <a:xfrm>
            <a:off x="5486400" y="2451100"/>
            <a:ext cx="5791200" cy="914400"/>
          </a:xfrm>
          <a:noFill/>
        </p:spPr>
        <p:txBody>
          <a:bodyPr lIns="0" tIns="0" rIns="0" bIns="0" anchor="t">
            <a:normAutofit/>
          </a:bodyPr>
          <a:lstStyle>
            <a:lvl1pPr marL="0" indent="0" algn="l">
              <a:lnSpc>
                <a:spcPct val="125000"/>
              </a:lnSpc>
              <a:buNone/>
              <a:defRPr sz="1600" b="0" spc="0">
                <a:solidFill>
                  <a:schemeClr val="tx1"/>
                </a:solidFill>
              </a:defRPr>
            </a:lvl1pPr>
            <a:lvl5pPr marL="0" indent="0" algn="l">
              <a:lnSpc>
                <a:spcPct val="125000"/>
              </a:lnSpc>
              <a:spcBef>
                <a:spcPct val="0"/>
              </a:spcBef>
              <a:spcAft>
                <a:spcPct val="0"/>
              </a:spcAft>
              <a:buNone/>
              <a:defRPr/>
            </a:lvl5pPr>
          </a:lstStyle>
          <a:p>
            <a:pPr lvl="0"/>
            <a:r>
              <a:rPr lang="zh-CN" altLang="en-US"/>
              <a:t>Enter title text here</a:t>
            </a:r>
          </a:p>
        </p:txBody>
      </p:sp>
      <p:sp>
        <p:nvSpPr>
          <p:cNvPr id="16" name="装饰  5"/>
          <p:cNvSpPr>
            <a:spLocks noGrp="1"/>
          </p:cNvSpPr>
          <p:nvPr>
            <p:ph type="body" idx="16392" hasCustomPrompt="1"/>
            <p:custDataLst>
              <p:tags r:id="rId9"/>
            </p:custDataLst>
          </p:nvPr>
        </p:nvSpPr>
        <p:spPr>
          <a:xfrm>
            <a:off x="5181600" y="4038600"/>
            <a:ext cx="6400800" cy="2209800"/>
          </a:xfrm>
          <a:custGeom>
            <a:avLst/>
            <a:gdLst>
              <a:gd name="connisteX0" fmla="*/ 0 w 6400800"/>
              <a:gd name="connsiteY0" fmla="*/ 0 h 2209800"/>
              <a:gd name="connisteX1" fmla="*/ 6197600 w 6400800"/>
              <a:gd name="connsiteY1" fmla="*/ 0 h 2209800"/>
              <a:gd name="connisteX2" fmla="*/ 6400800 w 6400800"/>
              <a:gd name="connsiteY2" fmla="*/ 203200 h 2209800"/>
              <a:gd name="connisteX3" fmla="*/ 6400800 w 6400800"/>
              <a:gd name="connsiteY3" fmla="*/ 2006600 h 2209800"/>
              <a:gd name="connisteX4" fmla="*/ 6197600 w 6400800"/>
              <a:gd name="connsiteY4" fmla="*/ 2209800 h 2209800"/>
              <a:gd name="connisteX5" fmla="*/ 0 w 6400800"/>
              <a:gd name="connsiteY5" fmla="*/ 2209800 h 2209800"/>
              <a:gd name="connisteX6" fmla="*/ 0 w 6400800"/>
              <a:gd name="connsiteY6" fmla="*/ 0 h 2209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0" t="0" r="0" b="0"/>
            <a:pathLst>
              <a:path w="6400800" h="2209800">
                <a:moveTo>
                  <a:pt x="0" y="0"/>
                </a:moveTo>
                <a:lnTo>
                  <a:pt x="6197600" y="0"/>
                </a:lnTo>
                <a:cubicBezTo>
                  <a:pt x="6309824" y="0"/>
                  <a:pt x="6400800" y="90976"/>
                  <a:pt x="6400800" y="203200"/>
                </a:cubicBezTo>
                <a:lnTo>
                  <a:pt x="6400800" y="2006600"/>
                </a:lnTo>
                <a:cubicBezTo>
                  <a:pt x="6400800" y="2118824"/>
                  <a:pt x="6309824" y="2209800"/>
                  <a:pt x="6197600" y="2209800"/>
                </a:cubicBezTo>
                <a:lnTo>
                  <a:pt x="0" y="2209800"/>
                </a:lnTo>
                <a:lnTo>
                  <a:pt x="0" y="0"/>
                </a:lnTo>
                <a:close/>
              </a:path>
            </a:pathLst>
          </a:custGeom>
          <a:solidFill>
            <a:schemeClr val="accent1"/>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marL="0" indent="0">
              <a:buNone/>
              <a:defRPr/>
            </a:lvl5pPr>
          </a:lstStyle>
          <a:p>
            <a:pPr lvl="4"/>
            <a:r>
              <a:rPr lang="zh-CN" altLang="en-US"/>
              <a:t> </a:t>
            </a:r>
          </a:p>
        </p:txBody>
      </p:sp>
      <p:sp>
        <p:nvSpPr>
          <p:cNvPr id="17" name="图片占位符 16"/>
          <p:cNvSpPr>
            <a:spLocks noGrp="1"/>
          </p:cNvSpPr>
          <p:nvPr>
            <p:ph type="pic" idx="16393" hasCustomPrompt="1"/>
            <p:custDataLst>
              <p:tags r:id="rId10"/>
            </p:custDataLst>
          </p:nvPr>
        </p:nvSpPr>
        <p:spPr>
          <a:xfrm>
            <a:off x="609600" y="4038600"/>
            <a:ext cx="4572000" cy="2209800"/>
          </a:xfrm>
          <a:custGeom>
            <a:avLst/>
            <a:gdLst>
              <a:gd name="connisteX0" fmla="*/ 0 w 4572000"/>
              <a:gd name="connsiteY0" fmla="*/ 203200 h 2209800"/>
              <a:gd name="connisteX1" fmla="*/ 203200 w 4572000"/>
              <a:gd name="connsiteY1" fmla="*/ 0 h 2209800"/>
              <a:gd name="connisteX2" fmla="*/ 4572000 w 4572000"/>
              <a:gd name="connsiteY2" fmla="*/ 0 h 2209800"/>
              <a:gd name="connisteX3" fmla="*/ 4572000 w 4572000"/>
              <a:gd name="connsiteY3" fmla="*/ 2209800 h 2209800"/>
              <a:gd name="connisteX4" fmla="*/ 203200 w 4572000"/>
              <a:gd name="connsiteY4" fmla="*/ 2209800 h 2209800"/>
              <a:gd name="connisteX5" fmla="*/ 0 w 4572000"/>
              <a:gd name="connsiteY5" fmla="*/ 2006600 h 2209800"/>
              <a:gd name="connisteX6" fmla="*/ 0 w 4572000"/>
              <a:gd name="connsiteY6" fmla="*/ 203200 h 2209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0" t="0" r="0" b="0"/>
            <a:pathLst>
              <a:path w="4572000" h="2209800">
                <a:moveTo>
                  <a:pt x="0" y="203200"/>
                </a:moveTo>
                <a:cubicBezTo>
                  <a:pt x="0" y="90976"/>
                  <a:pt x="90976" y="0"/>
                  <a:pt x="203200" y="0"/>
                </a:cubicBezTo>
                <a:lnTo>
                  <a:pt x="4572000" y="0"/>
                </a:lnTo>
                <a:lnTo>
                  <a:pt x="4572000" y="2209800"/>
                </a:lnTo>
                <a:lnTo>
                  <a:pt x="203200" y="2209800"/>
                </a:lnTo>
                <a:cubicBezTo>
                  <a:pt x="90976" y="2209800"/>
                  <a:pt x="0" y="2118824"/>
                  <a:pt x="0" y="2006600"/>
                </a:cubicBezTo>
                <a:lnTo>
                  <a:pt x="0" y="203200"/>
                </a:lnTo>
                <a:close/>
              </a:path>
            </a:pathLst>
          </a:custGeom>
          <a:solidFill>
            <a:srgbClr val="DDDDDD"/>
          </a:solidFill>
          <a:ln>
            <a:noFill/>
          </a:ln>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zh-CN" altLang="en-US"/>
              <a:t> </a:t>
            </a:r>
          </a:p>
        </p:txBody>
      </p:sp>
      <p:sp>
        <p:nvSpPr>
          <p:cNvPr id="18" name="文本占位符 17"/>
          <p:cNvSpPr>
            <a:spLocks noGrp="1"/>
          </p:cNvSpPr>
          <p:nvPr>
            <p:ph type="body" idx="16388" hasCustomPrompt="1"/>
            <p:custDataLst>
              <p:tags r:id="rId11"/>
            </p:custDataLst>
          </p:nvPr>
        </p:nvSpPr>
        <p:spPr>
          <a:xfrm>
            <a:off x="5486400" y="4406900"/>
            <a:ext cx="5791200" cy="406400"/>
          </a:xfrm>
          <a:noFill/>
        </p:spPr>
        <p:txBody>
          <a:bodyPr lIns="0" tIns="0" rIns="0" bIns="0" anchor="t">
            <a:normAutofit/>
          </a:bodyPr>
          <a:lstStyle>
            <a:lvl1pPr marL="0" indent="0" algn="l">
              <a:lnSpc>
                <a:spcPct val="111000"/>
              </a:lnSpc>
              <a:buNone/>
              <a:defRPr sz="2400" b="0" spc="0">
                <a:solidFill>
                  <a:srgbClr val="FFFFFF"/>
                </a:solidFill>
              </a:defRPr>
            </a:lvl1pPr>
            <a:lvl5pPr marL="0" indent="0" algn="l">
              <a:lnSpc>
                <a:spcPct val="111000"/>
              </a:lnSpc>
              <a:spcBef>
                <a:spcPct val="0"/>
              </a:spcBef>
              <a:spcAft>
                <a:spcPct val="0"/>
              </a:spcAft>
              <a:buNone/>
              <a:defRPr/>
            </a:lvl5pPr>
          </a:lstStyle>
          <a:p>
            <a:pPr lvl="0"/>
            <a:r>
              <a:rPr lang="zh-CN" altLang="en-US"/>
              <a:t>Item title here</a:t>
            </a:r>
          </a:p>
        </p:txBody>
      </p:sp>
      <p:sp>
        <p:nvSpPr>
          <p:cNvPr id="19" name="文本占位符 18"/>
          <p:cNvSpPr>
            <a:spLocks noGrp="1"/>
          </p:cNvSpPr>
          <p:nvPr>
            <p:ph type="body" idx="16389" hasCustomPrompt="1"/>
            <p:custDataLst>
              <p:tags r:id="rId12"/>
            </p:custDataLst>
          </p:nvPr>
        </p:nvSpPr>
        <p:spPr>
          <a:xfrm>
            <a:off x="5486400" y="4965700"/>
            <a:ext cx="5791200" cy="914400"/>
          </a:xfrm>
          <a:noFill/>
        </p:spPr>
        <p:txBody>
          <a:bodyPr lIns="0" tIns="0" rIns="0" bIns="0" anchor="t">
            <a:normAutofit/>
          </a:bodyPr>
          <a:lstStyle>
            <a:lvl1pPr marL="0" indent="0" algn="l">
              <a:lnSpc>
                <a:spcPct val="125000"/>
              </a:lnSpc>
              <a:buNone/>
              <a:defRPr sz="1600" b="0" spc="0">
                <a:solidFill>
                  <a:srgbClr val="FFFFFF"/>
                </a:solidFill>
              </a:defRPr>
            </a:lvl1pPr>
            <a:lvl5pPr marL="0" indent="0" algn="l">
              <a:lnSpc>
                <a:spcPct val="125000"/>
              </a:lnSpc>
              <a:spcBef>
                <a:spcPct val="0"/>
              </a:spcBef>
              <a:spcAft>
                <a:spcPct val="0"/>
              </a:spcAft>
              <a:buNone/>
              <a:defRPr/>
            </a:lvl5pPr>
          </a:lstStyle>
          <a:p>
            <a:pPr lvl="0"/>
            <a:r>
              <a:rPr lang="zh-CN" altLang="en-US"/>
              <a:t>Enter title text here</a:t>
            </a:r>
          </a:p>
        </p:txBody>
      </p:sp>
    </p:spTree>
  </p:cSld>
  <p:clrMapOvr>
    <a:overrideClrMapping bg1="lt1" tx1="dk1" bg2="lt2" tx2="dk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ontent_Slide-10007_2">
    <p:bg>
      <p:bgRef idx="1001">
        <a:schemeClr val="bg1"/>
      </p:bgRef>
    </p:bg>
    <p:spTree>
      <p:nvGrpSpPr>
        <p:cNvPr id="1" name=""/>
        <p:cNvGrpSpPr/>
        <p:nvPr/>
      </p:nvGrpSpPr>
      <p:grpSpPr>
        <a:xfrm>
          <a:off x="0" y="0"/>
          <a:ext cx="0" cy="0"/>
          <a:chOff x="0" y="0"/>
          <a:chExt cx="0" cy="0"/>
        </a:xfrm>
      </p:grpSpPr>
      <p:sp>
        <p:nvSpPr>
          <p:cNvPr id="8" name="日期占位符 3"/>
          <p:cNvSpPr>
            <a:spLocks noGrp="1"/>
          </p:cNvSpPr>
          <p:nvPr>
            <p:ph type="dt" sz="half" idx="10"/>
            <p:custDataLst>
              <p:tags r:id="rId1"/>
            </p:custDataLst>
          </p:nvPr>
        </p:nvSpPr>
        <p:spPr/>
        <p:txBody>
          <a:bodyPr/>
          <a:lstStyle/>
          <a:p>
            <a:fld id="{760FBDFE-C587-4B4C-A407-44438C67B59E}" type="datetimeFigureOut">
              <a:rPr lang="zh-CN" altLang="en-US" smtClean="0"/>
              <a:t>2026/8/16</a:t>
            </a:fld>
            <a:endParaRPr lang="zh-CN" altLang="en-US"/>
          </a:p>
        </p:txBody>
      </p:sp>
      <p:sp>
        <p:nvSpPr>
          <p:cNvPr id="9" name="页脚占位符 4"/>
          <p:cNvSpPr>
            <a:spLocks noGrp="1"/>
          </p:cNvSpPr>
          <p:nvPr>
            <p:ph type="ftr" sz="quarter" idx="11"/>
            <p:custDataLst>
              <p:tags r:id="rId2"/>
            </p:custDataLst>
          </p:nvPr>
        </p:nvSpPr>
        <p:spPr/>
        <p:txBody>
          <a:bodyPr/>
          <a:lstStyle/>
          <a:p>
            <a:endParaRPr lang="zh-CN" altLang="en-US"/>
          </a:p>
        </p:txBody>
      </p:sp>
      <p:sp>
        <p:nvSpPr>
          <p:cNvPr id="10" name="灯片编号占位符 5"/>
          <p:cNvSpPr>
            <a:spLocks noGrp="1"/>
          </p:cNvSpPr>
          <p:nvPr>
            <p:ph type="sldNum" sz="quarter" idx="12"/>
            <p:custDataLst>
              <p:tags r:id="rId3"/>
            </p:custDataLst>
          </p:nvPr>
        </p:nvSpPr>
        <p:spPr/>
        <p:txBody>
          <a:bodyPr/>
          <a:lstStyle/>
          <a:p>
            <a:fld id="{49AE70B2-8BF9-45C0-BB95-33D1B9D3A854}" type="slidenum">
              <a:rPr lang="zh-CN" altLang="en-US" smtClean="0"/>
              <a:t>‹Nº›</a:t>
            </a:fld>
            <a:endParaRPr lang="zh-CN" altLang="en-US"/>
          </a:p>
        </p:txBody>
      </p:sp>
      <p:sp>
        <p:nvSpPr>
          <p:cNvPr id="11" name="Title 10"/>
          <p:cNvSpPr>
            <a:spLocks noGrp="1"/>
          </p:cNvSpPr>
          <p:nvPr>
            <p:ph type="ctrTitle" idx="16385" hasCustomPrompt="1"/>
            <p:custDataLst>
              <p:tags r:id="rId4"/>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pPr lvl="0"/>
            <a:r>
              <a:rPr lang="zh-CN" altLang="en-US"/>
              <a:t>Your slide title here</a:t>
            </a:r>
          </a:p>
        </p:txBody>
      </p:sp>
      <p:sp>
        <p:nvSpPr>
          <p:cNvPr id="12" name="Text Placeholder 11"/>
          <p:cNvSpPr>
            <a:spLocks noGrp="1"/>
          </p:cNvSpPr>
          <p:nvPr>
            <p:ph type="body" idx="16386" hasCustomPrompt="1"/>
            <p:custDataLst>
              <p:tags r:id="rId5"/>
            </p:custDataLst>
          </p:nvPr>
        </p:nvSpPr>
        <p:spPr>
          <a:xfrm>
            <a:off x="609600" y="2997200"/>
            <a:ext cx="10972800" cy="406400"/>
          </a:xfrm>
          <a:noFill/>
        </p:spPr>
        <p:txBody>
          <a:bodyPr lIns="0" tIns="0" rIns="0" bIns="0" anchor="t">
            <a:normAutofit/>
          </a:bodyPr>
          <a:lstStyle>
            <a:lvl1pPr marL="0" indent="0" algn="l">
              <a:lnSpc>
                <a:spcPct val="111000"/>
              </a:lnSpc>
              <a:buNone/>
              <a:defRPr sz="2400" b="0" spc="0">
                <a:solidFill>
                  <a:schemeClr val="tx1"/>
                </a:solidFill>
              </a:defRPr>
            </a:lvl1pPr>
            <a:lvl5pPr marL="0" indent="0" algn="l">
              <a:lnSpc>
                <a:spcPct val="111000"/>
              </a:lnSpc>
              <a:spcBef>
                <a:spcPct val="0"/>
              </a:spcBef>
              <a:spcAft>
                <a:spcPct val="0"/>
              </a:spcAft>
              <a:buNone/>
              <a:defRPr/>
            </a:lvl5pPr>
          </a:lstStyle>
          <a:p>
            <a:pPr lvl="0"/>
            <a:r>
              <a:rPr lang="zh-CN" altLang="en-US"/>
              <a:t>Your item title here</a:t>
            </a:r>
          </a:p>
        </p:txBody>
      </p:sp>
      <p:sp>
        <p:nvSpPr>
          <p:cNvPr id="13" name="Text Placeholder 12"/>
          <p:cNvSpPr>
            <a:spLocks noGrp="1"/>
          </p:cNvSpPr>
          <p:nvPr>
            <p:ph type="body" idx="16387" hasCustomPrompt="1"/>
            <p:custDataLst>
              <p:tags r:id="rId6"/>
            </p:custDataLst>
          </p:nvPr>
        </p:nvSpPr>
        <p:spPr>
          <a:xfrm>
            <a:off x="609600" y="3556000"/>
            <a:ext cx="10972800" cy="1219200"/>
          </a:xfrm>
          <a:noFill/>
        </p:spPr>
        <p:txBody>
          <a:bodyPr lIns="0" tIns="0" rIns="0" bIns="0" anchor="t">
            <a:normAutofit/>
          </a:bodyPr>
          <a:lstStyle>
            <a:lvl1pPr marL="0" indent="0" algn="l">
              <a:lnSpc>
                <a:spcPct val="125000"/>
              </a:lnSpc>
              <a:buNone/>
              <a:defRPr sz="1600" b="0" spc="0">
                <a:solidFill>
                  <a:schemeClr val="tx1"/>
                </a:solidFill>
              </a:defRPr>
            </a:lvl1pPr>
            <a:lvl5pPr marL="0" indent="0" algn="l">
              <a:lnSpc>
                <a:spcPct val="125000"/>
              </a:lnSpc>
              <a:spcBef>
                <a:spcPct val="0"/>
              </a:spcBef>
              <a:spcAft>
                <a:spcPct val="0"/>
              </a:spcAft>
              <a:buNone/>
              <a:defRPr/>
            </a:lvl5pPr>
          </a:lstStyle>
          <a:p>
            <a:pPr lvl="0"/>
            <a:r>
              <a:rPr lang="zh-CN" altLang="en-US"/>
              <a:t>Enter text here</a:t>
            </a:r>
          </a:p>
        </p:txBody>
      </p:sp>
    </p:spTree>
  </p:cSld>
  <p:clrMapOvr>
    <a:overrideClrMapping bg1="lt1" tx1="dk1" bg2="lt2" tx2="dk2" accent1="accent1" accent2="accent2" accent3="accent3" accent4="accent4" accent5="accent5" accent6="accent6" hlink="hlink" folHlink="folHlink"/>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ontent_Slide-10003_2">
    <p:bg>
      <p:bgRef idx="1001">
        <a:schemeClr val="bg1"/>
      </p:bgRef>
    </p:bg>
    <p:spTree>
      <p:nvGrpSpPr>
        <p:cNvPr id="1" name=""/>
        <p:cNvGrpSpPr/>
        <p:nvPr/>
      </p:nvGrpSpPr>
      <p:grpSpPr>
        <a:xfrm>
          <a:off x="0" y="0"/>
          <a:ext cx="0" cy="0"/>
          <a:chOff x="0" y="0"/>
          <a:chExt cx="0" cy="0"/>
        </a:xfrm>
      </p:grpSpPr>
      <p:sp>
        <p:nvSpPr>
          <p:cNvPr id="8" name="日期占位符 3"/>
          <p:cNvSpPr>
            <a:spLocks noGrp="1"/>
          </p:cNvSpPr>
          <p:nvPr>
            <p:ph type="dt" sz="half" idx="10"/>
            <p:custDataLst>
              <p:tags r:id="rId1"/>
            </p:custDataLst>
          </p:nvPr>
        </p:nvSpPr>
        <p:spPr/>
        <p:txBody>
          <a:bodyPr/>
          <a:lstStyle/>
          <a:p>
            <a:fld id="{760FBDFE-C587-4B4C-A407-44438C67B59E}" type="datetimeFigureOut">
              <a:rPr lang="zh-CN" altLang="en-US" smtClean="0"/>
              <a:t>2026/8/16</a:t>
            </a:fld>
            <a:endParaRPr lang="zh-CN" altLang="en-US"/>
          </a:p>
        </p:txBody>
      </p:sp>
      <p:sp>
        <p:nvSpPr>
          <p:cNvPr id="9" name="页脚占位符 4"/>
          <p:cNvSpPr>
            <a:spLocks noGrp="1"/>
          </p:cNvSpPr>
          <p:nvPr>
            <p:ph type="ftr" sz="quarter" idx="11"/>
            <p:custDataLst>
              <p:tags r:id="rId2"/>
            </p:custDataLst>
          </p:nvPr>
        </p:nvSpPr>
        <p:spPr/>
        <p:txBody>
          <a:bodyPr/>
          <a:lstStyle/>
          <a:p>
            <a:endParaRPr lang="zh-CN" altLang="en-US"/>
          </a:p>
        </p:txBody>
      </p:sp>
      <p:sp>
        <p:nvSpPr>
          <p:cNvPr id="10" name="灯片编号占位符 5"/>
          <p:cNvSpPr>
            <a:spLocks noGrp="1"/>
          </p:cNvSpPr>
          <p:nvPr>
            <p:ph type="sldNum" sz="quarter" idx="12"/>
            <p:custDataLst>
              <p:tags r:id="rId3"/>
            </p:custDataLst>
          </p:nvPr>
        </p:nvSpPr>
        <p:spPr/>
        <p:txBody>
          <a:bodyPr/>
          <a:lstStyle/>
          <a:p>
            <a:fld id="{49AE70B2-8BF9-45C0-BB95-33D1B9D3A854}" type="slidenum">
              <a:rPr lang="zh-CN" altLang="en-US" smtClean="0"/>
              <a:t>‹Nº›</a:t>
            </a:fld>
            <a:endParaRPr lang="zh-CN" altLang="en-US"/>
          </a:p>
        </p:txBody>
      </p:sp>
      <p:sp>
        <p:nvSpPr>
          <p:cNvPr id="11" name="Title 10"/>
          <p:cNvSpPr>
            <a:spLocks noGrp="1"/>
          </p:cNvSpPr>
          <p:nvPr>
            <p:ph type="ctrTitle" idx="16385" hasCustomPrompt="1"/>
            <p:custDataLst>
              <p:tags r:id="rId4"/>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pPr lvl="0"/>
            <a:r>
              <a:rPr lang="zh-CN" altLang="en-US"/>
              <a:t>Your slide title here</a:t>
            </a:r>
          </a:p>
        </p:txBody>
      </p:sp>
      <p:sp>
        <p:nvSpPr>
          <p:cNvPr id="12" name="Text Placeholder 11"/>
          <p:cNvSpPr>
            <a:spLocks noGrp="1"/>
          </p:cNvSpPr>
          <p:nvPr>
            <p:ph type="body" idx="16386" hasCustomPrompt="1"/>
            <p:custDataLst>
              <p:tags r:id="rId5"/>
            </p:custDataLst>
          </p:nvPr>
        </p:nvSpPr>
        <p:spPr>
          <a:xfrm>
            <a:off x="609600" y="2133600"/>
            <a:ext cx="10972800" cy="406400"/>
          </a:xfrm>
          <a:noFill/>
        </p:spPr>
        <p:txBody>
          <a:bodyPr lIns="0" tIns="0" rIns="0" bIns="0" anchor="t">
            <a:normAutofit/>
          </a:bodyPr>
          <a:lstStyle>
            <a:lvl1pPr marL="0" indent="0" algn="ctr">
              <a:lnSpc>
                <a:spcPct val="111000"/>
              </a:lnSpc>
              <a:spcBef>
                <a:spcPct val="0"/>
              </a:spcBef>
              <a:spcAft>
                <a:spcPct val="0"/>
              </a:spcAft>
              <a:buNone/>
              <a:defRPr sz="2400" b="0" spc="0">
                <a:solidFill>
                  <a:schemeClr val="tx1"/>
                </a:solidFill>
              </a:defRPr>
            </a:lvl1pPr>
          </a:lstStyle>
          <a:p>
            <a:pPr lvl="0"/>
            <a:r>
              <a:rPr lang="zh-CN" altLang="en-US"/>
              <a:t>Your item title here</a:t>
            </a:r>
          </a:p>
        </p:txBody>
      </p:sp>
      <p:sp>
        <p:nvSpPr>
          <p:cNvPr id="13" name="装饰  2"/>
          <p:cNvSpPr>
            <a:spLocks noGrp="1"/>
          </p:cNvSpPr>
          <p:nvPr>
            <p:ph type="body" idx="16388" hasCustomPrompt="1"/>
            <p:custDataLst>
              <p:tags r:id="rId6"/>
            </p:custDataLst>
          </p:nvPr>
        </p:nvSpPr>
        <p:spPr>
          <a:xfrm>
            <a:off x="609600" y="2692400"/>
            <a:ext cx="10972800" cy="2946400"/>
          </a:xfrm>
          <a:custGeom>
            <a:avLst/>
            <a:gdLst>
              <a:gd name="connisteX0" fmla="*/ 0 w 10972800"/>
              <a:gd name="connsiteY0" fmla="*/ 203200 h 2946400"/>
              <a:gd name="connisteX1" fmla="*/ 203200 w 10972800"/>
              <a:gd name="connsiteY1" fmla="*/ 0 h 2946400"/>
              <a:gd name="connisteX2" fmla="*/ 10769600 w 10972800"/>
              <a:gd name="connsiteY2" fmla="*/ 0 h 2946400"/>
              <a:gd name="connisteX3" fmla="*/ 10972800 w 10972800"/>
              <a:gd name="connsiteY3" fmla="*/ 203200 h 2946400"/>
              <a:gd name="connisteX4" fmla="*/ 10972800 w 10972800"/>
              <a:gd name="connsiteY4" fmla="*/ 2743200 h 2946400"/>
              <a:gd name="connisteX5" fmla="*/ 10769600 w 10972800"/>
              <a:gd name="connsiteY5" fmla="*/ 2946400 h 2946400"/>
              <a:gd name="connisteX6" fmla="*/ 203200 w 10972800"/>
              <a:gd name="connsiteY6" fmla="*/ 2946400 h 2946400"/>
              <a:gd name="connisteX7" fmla="*/ 0 w 10972800"/>
              <a:gd name="connsiteY7" fmla="*/ 2743200 h 2946400"/>
              <a:gd name="connisteX8" fmla="*/ 0 w 10972800"/>
              <a:gd name="connsiteY8" fmla="*/ 203200 h 2946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10972800" h="2946400">
                <a:moveTo>
                  <a:pt x="0" y="203200"/>
                </a:moveTo>
                <a:cubicBezTo>
                  <a:pt x="0" y="90976"/>
                  <a:pt x="90976" y="0"/>
                  <a:pt x="203200" y="0"/>
                </a:cubicBezTo>
                <a:lnTo>
                  <a:pt x="10769600" y="0"/>
                </a:lnTo>
                <a:cubicBezTo>
                  <a:pt x="10881824" y="0"/>
                  <a:pt x="10972800" y="90976"/>
                  <a:pt x="10972800" y="203200"/>
                </a:cubicBezTo>
                <a:lnTo>
                  <a:pt x="10972800" y="2743200"/>
                </a:lnTo>
                <a:cubicBezTo>
                  <a:pt x="10972800" y="2855424"/>
                  <a:pt x="10881824" y="2946400"/>
                  <a:pt x="10769600" y="2946400"/>
                </a:cubicBezTo>
                <a:lnTo>
                  <a:pt x="203200" y="2946400"/>
                </a:lnTo>
                <a:cubicBezTo>
                  <a:pt x="90976" y="2946400"/>
                  <a:pt x="0" y="2855424"/>
                  <a:pt x="0" y="2743200"/>
                </a:cubicBezTo>
                <a:lnTo>
                  <a:pt x="0" y="203200"/>
                </a:lnTo>
                <a:close/>
              </a:path>
            </a:pathLst>
          </a:custGeom>
          <a:gradFill>
            <a:gsLst>
              <a:gs pos="0">
                <a:schemeClr val="accent1">
                  <a:lumMod val="10000"/>
                  <a:lumOff val="90000"/>
                </a:schemeClr>
              </a:gs>
              <a:gs pos="100000">
                <a:schemeClr val="accent1">
                  <a:lumMod val="10000"/>
                  <a:lumOff val="90000"/>
                </a:schemeClr>
              </a:gs>
            </a:gsLst>
            <a:lin ang="5400000"/>
          </a:gradFill>
          <a:ln>
            <a:solidFill>
              <a:prstClr val="black">
                <a:alpha val="0"/>
              </a:prstClr>
            </a:solidFill>
            <a:prstDash val="solid"/>
          </a:ln>
        </p:spPr>
        <p:txBody>
          <a:bodyPr>
            <a:noAutofit/>
          </a:bodyPr>
          <a:lstStyle>
            <a:lvl1pPr marL="0" indent="0">
              <a:buNone/>
              <a:defRPr/>
            </a:lvl1pPr>
            <a:lvl2pPr>
              <a:buNone/>
              <a:defRPr/>
            </a:lvl2pPr>
            <a:lvl3pPr>
              <a:buNone/>
              <a:defRPr/>
            </a:lvl3pPr>
            <a:lvl4pPr>
              <a:buNone/>
              <a:defRPr/>
            </a:lvl4pPr>
            <a:lvl5pPr>
              <a:buNone/>
              <a:defRPr/>
            </a:lvl5pPr>
          </a:lstStyle>
          <a:p>
            <a:pPr lvl="0"/>
            <a:r>
              <a:rPr lang="zh-CN" altLang="en-US"/>
              <a:t> </a:t>
            </a:r>
          </a:p>
        </p:txBody>
      </p:sp>
      <p:sp>
        <p:nvSpPr>
          <p:cNvPr id="14" name="Text Placeholder 13"/>
          <p:cNvSpPr>
            <a:spLocks noGrp="1"/>
          </p:cNvSpPr>
          <p:nvPr>
            <p:ph type="body" idx="16387" hasCustomPrompt="1"/>
            <p:custDataLst>
              <p:tags r:id="rId7"/>
            </p:custDataLst>
          </p:nvPr>
        </p:nvSpPr>
        <p:spPr>
          <a:xfrm>
            <a:off x="914400" y="3556000"/>
            <a:ext cx="10363200" cy="12192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a:t>Enter text here</a:t>
            </a:r>
          </a:p>
        </p:txBody>
      </p:sp>
    </p:spTree>
  </p:cSld>
  <p:clrMapOvr>
    <a:overrideClrMapping bg1="lt1" tx1="dk1" bg2="lt2" tx2="dk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ontent_Slide-10014_4">
    <p:bg>
      <p:bgRef idx="1001">
        <a:schemeClr val="bg1"/>
      </p:bgRef>
    </p:bg>
    <p:spTree>
      <p:nvGrpSpPr>
        <p:cNvPr id="1" name=""/>
        <p:cNvGrpSpPr/>
        <p:nvPr/>
      </p:nvGrpSpPr>
      <p:grpSpPr>
        <a:xfrm>
          <a:off x="0" y="0"/>
          <a:ext cx="0" cy="0"/>
          <a:chOff x="0" y="0"/>
          <a:chExt cx="0" cy="0"/>
        </a:xfrm>
      </p:grpSpPr>
      <p:sp>
        <p:nvSpPr>
          <p:cNvPr id="8" name="日期占位符 3"/>
          <p:cNvSpPr>
            <a:spLocks noGrp="1"/>
          </p:cNvSpPr>
          <p:nvPr>
            <p:ph type="dt" sz="half" idx="10"/>
            <p:custDataLst>
              <p:tags r:id="rId1"/>
            </p:custDataLst>
          </p:nvPr>
        </p:nvSpPr>
        <p:spPr/>
        <p:txBody>
          <a:bodyPr/>
          <a:lstStyle/>
          <a:p>
            <a:fld id="{760FBDFE-C587-4B4C-A407-44438C67B59E}" type="datetimeFigureOut">
              <a:rPr lang="zh-CN" altLang="en-US" smtClean="0"/>
              <a:t>2026/8/16</a:t>
            </a:fld>
            <a:endParaRPr lang="zh-CN" altLang="en-US"/>
          </a:p>
        </p:txBody>
      </p:sp>
      <p:sp>
        <p:nvSpPr>
          <p:cNvPr id="9" name="页脚占位符 4"/>
          <p:cNvSpPr>
            <a:spLocks noGrp="1"/>
          </p:cNvSpPr>
          <p:nvPr>
            <p:ph type="ftr" sz="quarter" idx="11"/>
            <p:custDataLst>
              <p:tags r:id="rId2"/>
            </p:custDataLst>
          </p:nvPr>
        </p:nvSpPr>
        <p:spPr/>
        <p:txBody>
          <a:bodyPr/>
          <a:lstStyle/>
          <a:p>
            <a:endParaRPr lang="zh-CN" altLang="en-US"/>
          </a:p>
        </p:txBody>
      </p:sp>
      <p:sp>
        <p:nvSpPr>
          <p:cNvPr id="10" name="灯片编号占位符 5"/>
          <p:cNvSpPr>
            <a:spLocks noGrp="1"/>
          </p:cNvSpPr>
          <p:nvPr>
            <p:ph type="sldNum" sz="quarter" idx="12"/>
            <p:custDataLst>
              <p:tags r:id="rId3"/>
            </p:custDataLst>
          </p:nvPr>
        </p:nvSpPr>
        <p:spPr/>
        <p:txBody>
          <a:bodyPr/>
          <a:lstStyle/>
          <a:p>
            <a:fld id="{49AE70B2-8BF9-45C0-BB95-33D1B9D3A854}" type="slidenum">
              <a:rPr lang="zh-CN" altLang="en-US" smtClean="0"/>
              <a:t>‹Nº›</a:t>
            </a:fld>
            <a:endParaRPr lang="zh-CN" altLang="en-US"/>
          </a:p>
        </p:txBody>
      </p:sp>
      <p:sp>
        <p:nvSpPr>
          <p:cNvPr id="11" name="Title 10"/>
          <p:cNvSpPr>
            <a:spLocks noGrp="1"/>
          </p:cNvSpPr>
          <p:nvPr>
            <p:ph type="ctrTitle" idx="16385" hasCustomPrompt="1"/>
            <p:custDataLst>
              <p:tags r:id="rId4"/>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pPr lvl="0"/>
            <a:r>
              <a:rPr lang="zh-CN" altLang="en-US"/>
              <a:t>Your slide title here</a:t>
            </a:r>
          </a:p>
        </p:txBody>
      </p:sp>
      <p:sp>
        <p:nvSpPr>
          <p:cNvPr id="12" name="Content Placeholder 11"/>
          <p:cNvSpPr>
            <a:spLocks noGrp="1"/>
          </p:cNvSpPr>
          <p:nvPr>
            <p:ph idx="16388" hasCustomPrompt="1"/>
            <p:custDataLst>
              <p:tags r:id="rId5"/>
            </p:custDataLst>
          </p:nvPr>
        </p:nvSpPr>
        <p:spPr>
          <a:xfrm>
            <a:off x="609600" y="1524000"/>
            <a:ext cx="5588000" cy="4724400"/>
          </a:xfrm>
          <a:custGeom>
            <a:avLst/>
            <a:gdLst>
              <a:gd name="connisteX0" fmla="*/ 0 w 5588000"/>
              <a:gd name="connsiteY0" fmla="*/ 203200 h 4724400"/>
              <a:gd name="connisteX1" fmla="*/ 203200 w 5588000"/>
              <a:gd name="connsiteY1" fmla="*/ 0 h 4724400"/>
              <a:gd name="connisteX2" fmla="*/ 5384800 w 5588000"/>
              <a:gd name="connsiteY2" fmla="*/ 0 h 4724400"/>
              <a:gd name="connisteX3" fmla="*/ 5588000 w 5588000"/>
              <a:gd name="connsiteY3" fmla="*/ 203200 h 4724400"/>
              <a:gd name="connisteX4" fmla="*/ 5588000 w 5588000"/>
              <a:gd name="connsiteY4" fmla="*/ 4521200 h 4724400"/>
              <a:gd name="connisteX5" fmla="*/ 5384800 w 5588000"/>
              <a:gd name="connsiteY5" fmla="*/ 4724400 h 4724400"/>
              <a:gd name="connisteX6" fmla="*/ 203200 w 5588000"/>
              <a:gd name="connsiteY6" fmla="*/ 4724400 h 4724400"/>
              <a:gd name="connisteX7" fmla="*/ 0 w 5588000"/>
              <a:gd name="connsiteY7" fmla="*/ 4521200 h 4724400"/>
              <a:gd name="connisteX8" fmla="*/ 0 w 5588000"/>
              <a:gd name="connsiteY8" fmla="*/ 203200 h 4724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5588000" h="4724400">
                <a:moveTo>
                  <a:pt x="0" y="203200"/>
                </a:moveTo>
                <a:cubicBezTo>
                  <a:pt x="0" y="90976"/>
                  <a:pt x="90976" y="0"/>
                  <a:pt x="203200" y="0"/>
                </a:cubicBezTo>
                <a:lnTo>
                  <a:pt x="5384800" y="0"/>
                </a:lnTo>
                <a:cubicBezTo>
                  <a:pt x="5497024" y="0"/>
                  <a:pt x="5588000" y="90976"/>
                  <a:pt x="5588000" y="203200"/>
                </a:cubicBezTo>
                <a:lnTo>
                  <a:pt x="5588000" y="4521200"/>
                </a:lnTo>
                <a:cubicBezTo>
                  <a:pt x="5588000" y="4633424"/>
                  <a:pt x="5497024" y="4724400"/>
                  <a:pt x="5384800" y="4724400"/>
                </a:cubicBezTo>
                <a:lnTo>
                  <a:pt x="203200" y="4724400"/>
                </a:lnTo>
                <a:cubicBezTo>
                  <a:pt x="90976" y="4724400"/>
                  <a:pt x="0" y="4633424"/>
                  <a:pt x="0" y="4521200"/>
                </a:cubicBezTo>
                <a:lnTo>
                  <a:pt x="0" y="203200"/>
                </a:lnTo>
                <a:close/>
              </a:path>
            </a:pathLst>
          </a:custGeom>
          <a:solidFill>
            <a:srgbClr val="DDDDDD"/>
          </a:solidFill>
          <a:ln>
            <a:noFill/>
          </a:ln>
        </p:spPr>
        <p:txBody>
          <a:bodyPr>
            <a:normAutofit/>
          </a:bodyPr>
          <a:lstStyle>
            <a:lvl1pPr>
              <a:buNone/>
              <a:defRPr/>
            </a:lvl1pPr>
            <a:lvl2pPr>
              <a:buNone/>
              <a:defRPr/>
            </a:lvl2pPr>
            <a:lvl3pPr>
              <a:buNone/>
              <a:defRPr/>
            </a:lvl3pPr>
            <a:lvl4pPr>
              <a:buNone/>
              <a:defRPr/>
            </a:lvl4pPr>
            <a:lvl5pPr marL="0" indent="0">
              <a:buNone/>
              <a:defRPr/>
            </a:lvl5pPr>
          </a:lstStyle>
          <a:p>
            <a:pPr lvl="4"/>
            <a:r>
              <a:rPr lang="zh-CN" altLang="en-US"/>
              <a:t> </a:t>
            </a:r>
          </a:p>
        </p:txBody>
      </p:sp>
      <p:sp>
        <p:nvSpPr>
          <p:cNvPr id="13" name="Text Placeholder 12"/>
          <p:cNvSpPr>
            <a:spLocks noGrp="1"/>
          </p:cNvSpPr>
          <p:nvPr>
            <p:ph type="body" idx="16386" hasCustomPrompt="1"/>
            <p:custDataLst>
              <p:tags r:id="rId6"/>
            </p:custDataLst>
          </p:nvPr>
        </p:nvSpPr>
        <p:spPr>
          <a:xfrm>
            <a:off x="6502400" y="2387600"/>
            <a:ext cx="5080000" cy="406400"/>
          </a:xfrm>
          <a:noFill/>
        </p:spPr>
        <p:txBody>
          <a:bodyPr lIns="0" tIns="0" rIns="0" bIns="0" anchor="t">
            <a:normAutofit/>
          </a:bodyPr>
          <a:lstStyle>
            <a:lvl1pPr marL="0" indent="0" algn="l">
              <a:lnSpc>
                <a:spcPct val="111000"/>
              </a:lnSpc>
              <a:buNone/>
              <a:defRPr sz="2400" b="0" spc="0">
                <a:solidFill>
                  <a:schemeClr val="tx1"/>
                </a:solidFill>
              </a:defRPr>
            </a:lvl1pPr>
            <a:lvl5pPr marL="0" indent="0" algn="l">
              <a:lnSpc>
                <a:spcPct val="111000"/>
              </a:lnSpc>
              <a:spcBef>
                <a:spcPct val="0"/>
              </a:spcBef>
              <a:spcAft>
                <a:spcPct val="0"/>
              </a:spcAft>
              <a:buNone/>
              <a:defRPr/>
            </a:lvl5pPr>
          </a:lstStyle>
          <a:p>
            <a:pPr lvl="0"/>
            <a:r>
              <a:rPr lang="zh-CN" altLang="en-US"/>
              <a:t>Item title here</a:t>
            </a:r>
          </a:p>
        </p:txBody>
      </p:sp>
      <p:sp>
        <p:nvSpPr>
          <p:cNvPr id="14" name="Text Placeholder 13"/>
          <p:cNvSpPr>
            <a:spLocks noGrp="1"/>
          </p:cNvSpPr>
          <p:nvPr>
            <p:ph type="body" idx="16387" hasCustomPrompt="1"/>
            <p:custDataLst>
              <p:tags r:id="rId7"/>
            </p:custDataLst>
          </p:nvPr>
        </p:nvSpPr>
        <p:spPr>
          <a:xfrm>
            <a:off x="6502400" y="2946400"/>
            <a:ext cx="5080000" cy="2438400"/>
          </a:xfrm>
          <a:noFill/>
        </p:spPr>
        <p:txBody>
          <a:bodyPr lIns="0" tIns="0" rIns="0" bIns="0" anchor="t">
            <a:normAutofit/>
          </a:bodyPr>
          <a:lstStyle>
            <a:lvl1pPr marL="0" indent="0" algn="l">
              <a:lnSpc>
                <a:spcPct val="125000"/>
              </a:lnSpc>
              <a:buNone/>
              <a:defRPr sz="1600" b="0" spc="0">
                <a:solidFill>
                  <a:schemeClr val="tx1"/>
                </a:solidFill>
              </a:defRPr>
            </a:lvl1pPr>
            <a:lvl5pPr marL="0" indent="0" algn="l">
              <a:lnSpc>
                <a:spcPct val="125000"/>
              </a:lnSpc>
              <a:spcBef>
                <a:spcPct val="0"/>
              </a:spcBef>
              <a:spcAft>
                <a:spcPct val="0"/>
              </a:spcAft>
              <a:buNone/>
              <a:defRPr/>
            </a:lvl5pPr>
          </a:lstStyle>
          <a:p>
            <a:pPr lvl="0"/>
            <a:r>
              <a:rPr lang="zh-CN" altLang="en-US"/>
              <a:t>Enter title text here</a:t>
            </a:r>
          </a:p>
        </p:txBody>
      </p:sp>
    </p:spTree>
  </p:cSld>
  <p:clrMapOvr>
    <a:overrideClrMapping bg1="lt1" tx1="dk1" bg2="lt2" tx2="dk2" accent1="accent1" accent2="accent2" accent3="accent3" accent4="accent4" accent5="accent5" accent6="accent6" hlink="hlink" folHlink="folHlink"/>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ntent_Slide-10008_5">
    <p:bg>
      <p:bgRef idx="1001">
        <a:schemeClr val="bg1"/>
      </p:bgRef>
    </p:bg>
    <p:spTree>
      <p:nvGrpSpPr>
        <p:cNvPr id="1" name=""/>
        <p:cNvGrpSpPr/>
        <p:nvPr/>
      </p:nvGrpSpPr>
      <p:grpSpPr>
        <a:xfrm>
          <a:off x="0" y="0"/>
          <a:ext cx="0" cy="0"/>
          <a:chOff x="0" y="0"/>
          <a:chExt cx="0" cy="0"/>
        </a:xfrm>
      </p:grpSpPr>
      <p:sp>
        <p:nvSpPr>
          <p:cNvPr id="8" name="日期占位符 3"/>
          <p:cNvSpPr>
            <a:spLocks noGrp="1"/>
          </p:cNvSpPr>
          <p:nvPr>
            <p:ph type="dt" sz="half" idx="10"/>
            <p:custDataLst>
              <p:tags r:id="rId1"/>
            </p:custDataLst>
          </p:nvPr>
        </p:nvSpPr>
        <p:spPr/>
        <p:txBody>
          <a:bodyPr/>
          <a:lstStyle/>
          <a:p>
            <a:fld id="{760FBDFE-C587-4B4C-A407-44438C67B59E}" type="datetimeFigureOut">
              <a:rPr lang="zh-CN" altLang="en-US" smtClean="0"/>
              <a:t>2026/8/16</a:t>
            </a:fld>
            <a:endParaRPr lang="zh-CN" altLang="en-US"/>
          </a:p>
        </p:txBody>
      </p:sp>
      <p:sp>
        <p:nvSpPr>
          <p:cNvPr id="9" name="页脚占位符 4"/>
          <p:cNvSpPr>
            <a:spLocks noGrp="1"/>
          </p:cNvSpPr>
          <p:nvPr>
            <p:ph type="ftr" sz="quarter" idx="11"/>
            <p:custDataLst>
              <p:tags r:id="rId2"/>
            </p:custDataLst>
          </p:nvPr>
        </p:nvSpPr>
        <p:spPr/>
        <p:txBody>
          <a:bodyPr/>
          <a:lstStyle/>
          <a:p>
            <a:endParaRPr lang="zh-CN" altLang="en-US"/>
          </a:p>
        </p:txBody>
      </p:sp>
      <p:sp>
        <p:nvSpPr>
          <p:cNvPr id="10" name="灯片编号占位符 5"/>
          <p:cNvSpPr>
            <a:spLocks noGrp="1"/>
          </p:cNvSpPr>
          <p:nvPr>
            <p:ph type="sldNum" sz="quarter" idx="12"/>
            <p:custDataLst>
              <p:tags r:id="rId3"/>
            </p:custDataLst>
          </p:nvPr>
        </p:nvSpPr>
        <p:spPr/>
        <p:txBody>
          <a:bodyPr/>
          <a:lstStyle/>
          <a:p>
            <a:fld id="{49AE70B2-8BF9-45C0-BB95-33D1B9D3A854}" type="slidenum">
              <a:rPr lang="zh-CN" altLang="en-US" smtClean="0"/>
              <a:t>‹Nº›</a:t>
            </a:fld>
            <a:endParaRPr lang="zh-CN" altLang="en-US"/>
          </a:p>
        </p:txBody>
      </p:sp>
      <p:sp>
        <p:nvSpPr>
          <p:cNvPr id="11" name="Title 10"/>
          <p:cNvSpPr>
            <a:spLocks noGrp="1"/>
          </p:cNvSpPr>
          <p:nvPr>
            <p:ph type="ctrTitle" idx="16385" hasCustomPrompt="1"/>
            <p:custDataLst>
              <p:tags r:id="rId4"/>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pPr lvl="0"/>
            <a:r>
              <a:rPr lang="zh-CN" altLang="en-US"/>
              <a:t>Your slide title here</a:t>
            </a:r>
          </a:p>
        </p:txBody>
      </p:sp>
      <p:sp>
        <p:nvSpPr>
          <p:cNvPr id="12" name="Picture Placeholder 11"/>
          <p:cNvSpPr>
            <a:spLocks noGrp="1"/>
          </p:cNvSpPr>
          <p:nvPr>
            <p:ph type="pic" idx="16388" hasCustomPrompt="1"/>
            <p:custDataLst>
              <p:tags r:id="rId5"/>
            </p:custDataLst>
          </p:nvPr>
        </p:nvSpPr>
        <p:spPr>
          <a:xfrm>
            <a:off x="5334000" y="1955800"/>
            <a:ext cx="1524000" cy="1524000"/>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zh-CN" altLang="en-US"/>
              <a:t> </a:t>
            </a:r>
          </a:p>
        </p:txBody>
      </p:sp>
      <p:sp>
        <p:nvSpPr>
          <p:cNvPr id="13" name="Text Placeholder 12"/>
          <p:cNvSpPr>
            <a:spLocks noGrp="1"/>
          </p:cNvSpPr>
          <p:nvPr>
            <p:ph type="body" idx="16386" hasCustomPrompt="1"/>
            <p:custDataLst>
              <p:tags r:id="rId6"/>
            </p:custDataLst>
          </p:nvPr>
        </p:nvSpPr>
        <p:spPr>
          <a:xfrm>
            <a:off x="609600" y="3733800"/>
            <a:ext cx="10972800" cy="406400"/>
          </a:xfrm>
          <a:noFill/>
        </p:spPr>
        <p:txBody>
          <a:bodyPr lIns="0" tIns="0" rIns="0" bIns="0" anchor="t">
            <a:normAutofit/>
          </a:bodyPr>
          <a:lstStyle>
            <a:lvl1pPr marL="0" indent="0" algn="ctr">
              <a:lnSpc>
                <a:spcPct val="111000"/>
              </a:lnSpc>
              <a:buNone/>
              <a:defRPr sz="2400" b="0" spc="0">
                <a:solidFill>
                  <a:schemeClr val="tx1"/>
                </a:solidFill>
              </a:defRPr>
            </a:lvl1pPr>
            <a:lvl5pPr marL="0" indent="0" algn="ctr">
              <a:lnSpc>
                <a:spcPct val="111000"/>
              </a:lnSpc>
              <a:spcBef>
                <a:spcPct val="0"/>
              </a:spcBef>
              <a:spcAft>
                <a:spcPct val="0"/>
              </a:spcAft>
              <a:buNone/>
              <a:defRPr/>
            </a:lvl5pPr>
          </a:lstStyle>
          <a:p>
            <a:pPr lvl="0"/>
            <a:r>
              <a:rPr lang="zh-CN" altLang="en-US"/>
              <a:t>Your item title here</a:t>
            </a:r>
          </a:p>
        </p:txBody>
      </p:sp>
      <p:sp>
        <p:nvSpPr>
          <p:cNvPr id="14" name="Text Placeholder 13"/>
          <p:cNvSpPr>
            <a:spLocks noGrp="1"/>
          </p:cNvSpPr>
          <p:nvPr>
            <p:ph type="body" idx="16387" hasCustomPrompt="1"/>
            <p:custDataLst>
              <p:tags r:id="rId7"/>
            </p:custDataLst>
          </p:nvPr>
        </p:nvSpPr>
        <p:spPr>
          <a:xfrm>
            <a:off x="609600" y="4292600"/>
            <a:ext cx="10972800" cy="1524000"/>
          </a:xfrm>
          <a:noFill/>
        </p:spPr>
        <p:txBody>
          <a:bodyPr lIns="0" tIns="0" rIns="0" bIns="0" anchor="t">
            <a:normAutofit/>
          </a:bodyPr>
          <a:lstStyle>
            <a:lvl1pPr marL="0" indent="0" algn="ctr">
              <a:lnSpc>
                <a:spcPct val="125000"/>
              </a:lnSpc>
              <a:buNone/>
              <a:defRPr sz="1600" b="0" spc="0">
                <a:solidFill>
                  <a:schemeClr val="tx1"/>
                </a:solidFill>
              </a:defRPr>
            </a:lvl1pPr>
            <a:lvl5pPr marL="0" indent="0" algn="ctr">
              <a:lnSpc>
                <a:spcPct val="125000"/>
              </a:lnSpc>
              <a:spcBef>
                <a:spcPct val="0"/>
              </a:spcBef>
              <a:spcAft>
                <a:spcPct val="0"/>
              </a:spcAft>
              <a:buNone/>
              <a:defRPr/>
            </a:lvl5pPr>
          </a:lstStyle>
          <a:p>
            <a:pPr lvl="0"/>
            <a:r>
              <a:rPr lang="zh-CN" altLang="en-US"/>
              <a:t>Enter title text here</a:t>
            </a:r>
          </a:p>
        </p:txBody>
      </p:sp>
    </p:spTree>
  </p:cSld>
  <p:clrMapOvr>
    <a:overrideClrMapping bg1="lt1" tx1="dk1" bg2="lt2" tx2="dk2" accent1="accent1" accent2="accent2" accent3="accent3" accent4="accent4" accent5="accent5" accent6="accent6" hlink="hlink" folHlink="folHlink"/>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ntent_Slide-49_6">
    <p:bg>
      <p:bgRef idx="1001">
        <a:schemeClr val="bg1"/>
      </p:bgRef>
    </p:bg>
    <p:spTree>
      <p:nvGrpSpPr>
        <p:cNvPr id="1" name=""/>
        <p:cNvGrpSpPr/>
        <p:nvPr/>
      </p:nvGrpSpPr>
      <p:grpSpPr>
        <a:xfrm>
          <a:off x="0" y="0"/>
          <a:ext cx="0" cy="0"/>
          <a:chOff x="0" y="0"/>
          <a:chExt cx="0" cy="0"/>
        </a:xfrm>
      </p:grpSpPr>
      <p:sp>
        <p:nvSpPr>
          <p:cNvPr id="8" name="日期占位符 3"/>
          <p:cNvSpPr>
            <a:spLocks noGrp="1"/>
          </p:cNvSpPr>
          <p:nvPr>
            <p:ph type="dt" sz="half" idx="10"/>
            <p:custDataLst>
              <p:tags r:id="rId1"/>
            </p:custDataLst>
          </p:nvPr>
        </p:nvSpPr>
        <p:spPr/>
        <p:txBody>
          <a:bodyPr/>
          <a:lstStyle/>
          <a:p>
            <a:fld id="{760FBDFE-C587-4B4C-A407-44438C67B59E}" type="datetimeFigureOut">
              <a:rPr lang="zh-CN" altLang="en-US" smtClean="0"/>
              <a:t>2026/8/16</a:t>
            </a:fld>
            <a:endParaRPr lang="zh-CN" altLang="en-US"/>
          </a:p>
        </p:txBody>
      </p:sp>
      <p:sp>
        <p:nvSpPr>
          <p:cNvPr id="9" name="页脚占位符 4"/>
          <p:cNvSpPr>
            <a:spLocks noGrp="1"/>
          </p:cNvSpPr>
          <p:nvPr>
            <p:ph type="ftr" sz="quarter" idx="11"/>
            <p:custDataLst>
              <p:tags r:id="rId2"/>
            </p:custDataLst>
          </p:nvPr>
        </p:nvSpPr>
        <p:spPr/>
        <p:txBody>
          <a:bodyPr/>
          <a:lstStyle/>
          <a:p>
            <a:endParaRPr lang="zh-CN" altLang="en-US"/>
          </a:p>
        </p:txBody>
      </p:sp>
      <p:sp>
        <p:nvSpPr>
          <p:cNvPr id="10" name="灯片编号占位符 5"/>
          <p:cNvSpPr>
            <a:spLocks noGrp="1"/>
          </p:cNvSpPr>
          <p:nvPr>
            <p:ph type="sldNum" sz="quarter" idx="12"/>
            <p:custDataLst>
              <p:tags r:id="rId3"/>
            </p:custDataLst>
          </p:nvPr>
        </p:nvSpPr>
        <p:spPr/>
        <p:txBody>
          <a:bodyPr/>
          <a:lstStyle/>
          <a:p>
            <a:fld id="{49AE70B2-8BF9-45C0-BB95-33D1B9D3A854}" type="slidenum">
              <a:rPr lang="zh-CN" altLang="en-US" smtClean="0"/>
              <a:t>‹Nº›</a:t>
            </a:fld>
            <a:endParaRPr lang="zh-CN" altLang="en-US"/>
          </a:p>
        </p:txBody>
      </p:sp>
      <p:sp>
        <p:nvSpPr>
          <p:cNvPr id="11" name="Title 10"/>
          <p:cNvSpPr>
            <a:spLocks noGrp="1"/>
          </p:cNvSpPr>
          <p:nvPr>
            <p:ph type="ctrTitle" idx="16385" hasCustomPrompt="1"/>
            <p:custDataLst>
              <p:tags r:id="rId4"/>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pPr lvl="0"/>
            <a:r>
              <a:rPr lang="zh-CN" altLang="en-US"/>
              <a:t>Your slide title here</a:t>
            </a:r>
          </a:p>
        </p:txBody>
      </p:sp>
      <p:sp>
        <p:nvSpPr>
          <p:cNvPr id="12" name="装饰  1"/>
          <p:cNvSpPr>
            <a:spLocks noGrp="1"/>
          </p:cNvSpPr>
          <p:nvPr>
            <p:ph type="body" idx="16392" hasCustomPrompt="1"/>
            <p:custDataLst>
              <p:tags r:id="rId5"/>
            </p:custDataLst>
          </p:nvPr>
        </p:nvSpPr>
        <p:spPr>
          <a:xfrm>
            <a:off x="2743200" y="2133600"/>
            <a:ext cx="914400" cy="914400"/>
          </a:xfrm>
          <a:custGeom>
            <a:avLst/>
            <a:gdLst>
              <a:gd name="connisteX0" fmla="*/ 0 w 914400"/>
              <a:gd name="connsiteY0" fmla="*/ 203200 h 914400"/>
              <a:gd name="connisteX1" fmla="*/ 203200 w 914400"/>
              <a:gd name="connsiteY1" fmla="*/ 0 h 914400"/>
              <a:gd name="connisteX2" fmla="*/ 711200 w 914400"/>
              <a:gd name="connsiteY2" fmla="*/ 0 h 914400"/>
              <a:gd name="connisteX3" fmla="*/ 914400 w 914400"/>
              <a:gd name="connsiteY3" fmla="*/ 203200 h 914400"/>
              <a:gd name="connisteX4" fmla="*/ 914400 w 914400"/>
              <a:gd name="connsiteY4" fmla="*/ 711200 h 914400"/>
              <a:gd name="connisteX5" fmla="*/ 711200 w 914400"/>
              <a:gd name="connsiteY5" fmla="*/ 914400 h 914400"/>
              <a:gd name="connisteX6" fmla="*/ 203200 w 914400"/>
              <a:gd name="connsiteY6" fmla="*/ 914400 h 914400"/>
              <a:gd name="connisteX7" fmla="*/ 0 w 914400"/>
              <a:gd name="connsiteY7" fmla="*/ 711200 h 914400"/>
              <a:gd name="connisteX8" fmla="*/ 0 w 914400"/>
              <a:gd name="connsiteY8" fmla="*/ 203200 h 914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914400" h="914400">
                <a:moveTo>
                  <a:pt x="0" y="203200"/>
                </a:moveTo>
                <a:cubicBezTo>
                  <a:pt x="0" y="90976"/>
                  <a:pt x="90976" y="0"/>
                  <a:pt x="203200" y="0"/>
                </a:cubicBezTo>
                <a:lnTo>
                  <a:pt x="711200" y="0"/>
                </a:lnTo>
                <a:cubicBezTo>
                  <a:pt x="823424" y="0"/>
                  <a:pt x="914400" y="90976"/>
                  <a:pt x="914400" y="203200"/>
                </a:cubicBezTo>
                <a:lnTo>
                  <a:pt x="914400" y="711200"/>
                </a:lnTo>
                <a:cubicBezTo>
                  <a:pt x="914400" y="823424"/>
                  <a:pt x="823424" y="914400"/>
                  <a:pt x="711200" y="914400"/>
                </a:cubicBezTo>
                <a:lnTo>
                  <a:pt x="203200" y="914400"/>
                </a:lnTo>
                <a:cubicBezTo>
                  <a:pt x="90976" y="914400"/>
                  <a:pt x="0" y="823424"/>
                  <a:pt x="0" y="711200"/>
                </a:cubicBezTo>
                <a:lnTo>
                  <a:pt x="0" y="203200"/>
                </a:lnTo>
                <a:close/>
              </a:path>
            </a:pathLst>
          </a:custGeom>
          <a:solidFill>
            <a:schemeClr val="accent1"/>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marL="0" indent="0">
              <a:buNone/>
              <a:defRPr/>
            </a:lvl5pPr>
          </a:lstStyle>
          <a:p>
            <a:pPr lvl="4"/>
            <a:r>
              <a:rPr lang="zh-CN" altLang="en-US"/>
              <a:t> </a:t>
            </a:r>
          </a:p>
        </p:txBody>
      </p:sp>
      <p:sp>
        <p:nvSpPr>
          <p:cNvPr id="13" name="Text Placeholder 12"/>
          <p:cNvSpPr>
            <a:spLocks noGrp="1"/>
          </p:cNvSpPr>
          <p:nvPr>
            <p:ph type="body" idx="16388" hasCustomPrompt="1"/>
            <p:custDataLst>
              <p:tags r:id="rId6"/>
            </p:custDataLst>
          </p:nvPr>
        </p:nvSpPr>
        <p:spPr>
          <a:xfrm>
            <a:off x="2927350" y="2362200"/>
            <a:ext cx="546100" cy="457200"/>
          </a:xfrm>
          <a:noFill/>
        </p:spPr>
        <p:txBody>
          <a:bodyPr wrap="none" lIns="0" tIns="0" rIns="0" bIns="0" anchor="ctr">
            <a:noAutofit/>
          </a:bodyPr>
          <a:lstStyle>
            <a:lvl1pPr marL="0" indent="0" algn="ctr">
              <a:lnSpc>
                <a:spcPct val="109000"/>
              </a:lnSpc>
              <a:buNone/>
              <a:defRPr sz="3600" b="0" spc="0">
                <a:solidFill>
                  <a:srgbClr val="FFFFFF"/>
                </a:solidFill>
              </a:defRPr>
            </a:lvl1pPr>
            <a:lvl5pPr marL="0" indent="0" algn="ctr">
              <a:lnSpc>
                <a:spcPct val="109000"/>
              </a:lnSpc>
              <a:spcBef>
                <a:spcPct val="0"/>
              </a:spcBef>
              <a:spcAft>
                <a:spcPct val="0"/>
              </a:spcAft>
              <a:buNone/>
              <a:defRPr/>
            </a:lvl5pPr>
          </a:lstStyle>
          <a:p>
            <a:pPr lvl="0"/>
            <a:r>
              <a:rPr lang="zh-CN" altLang="en-US"/>
              <a:t>01</a:t>
            </a:r>
          </a:p>
        </p:txBody>
      </p:sp>
      <p:sp>
        <p:nvSpPr>
          <p:cNvPr id="14" name="Text Placeholder 13"/>
          <p:cNvSpPr>
            <a:spLocks noGrp="1"/>
          </p:cNvSpPr>
          <p:nvPr>
            <p:ph type="body" idx="16386" hasCustomPrompt="1"/>
            <p:custDataLst>
              <p:tags r:id="rId7"/>
            </p:custDataLst>
          </p:nvPr>
        </p:nvSpPr>
        <p:spPr>
          <a:xfrm>
            <a:off x="609600" y="3302000"/>
            <a:ext cx="5181600" cy="406400"/>
          </a:xfrm>
          <a:noFill/>
        </p:spPr>
        <p:txBody>
          <a:bodyPr lIns="0" tIns="0" rIns="0" bIns="0" anchor="t">
            <a:normAutofit/>
          </a:bodyPr>
          <a:lstStyle>
            <a:lvl1pPr marL="0" indent="0" algn="ctr">
              <a:lnSpc>
                <a:spcPct val="111000"/>
              </a:lnSpc>
              <a:buNone/>
              <a:defRPr sz="2400" b="0" spc="0">
                <a:solidFill>
                  <a:schemeClr val="tx1"/>
                </a:solidFill>
              </a:defRPr>
            </a:lvl1pPr>
            <a:lvl5pPr marL="0" indent="0" algn="ctr">
              <a:lnSpc>
                <a:spcPct val="111000"/>
              </a:lnSpc>
              <a:spcBef>
                <a:spcPct val="0"/>
              </a:spcBef>
              <a:spcAft>
                <a:spcPct val="0"/>
              </a:spcAft>
              <a:buNone/>
              <a:defRPr/>
            </a:lvl5pPr>
          </a:lstStyle>
          <a:p>
            <a:pPr lvl="0"/>
            <a:r>
              <a:rPr lang="zh-CN" altLang="en-US"/>
              <a:t>Item title here</a:t>
            </a:r>
          </a:p>
        </p:txBody>
      </p:sp>
      <p:sp>
        <p:nvSpPr>
          <p:cNvPr id="15" name="Text Placeholder 14"/>
          <p:cNvSpPr>
            <a:spLocks noGrp="1"/>
          </p:cNvSpPr>
          <p:nvPr>
            <p:ph type="body" idx="16387" hasCustomPrompt="1"/>
            <p:custDataLst>
              <p:tags r:id="rId8"/>
            </p:custDataLst>
          </p:nvPr>
        </p:nvSpPr>
        <p:spPr>
          <a:xfrm>
            <a:off x="609600" y="3810000"/>
            <a:ext cx="5181600" cy="1828800"/>
          </a:xfrm>
          <a:noFill/>
        </p:spPr>
        <p:txBody>
          <a:bodyPr lIns="0" tIns="0" rIns="0" bIns="0" anchor="t">
            <a:normAutofit/>
          </a:bodyPr>
          <a:lstStyle>
            <a:lvl1pPr marL="0" indent="0" algn="ctr">
              <a:lnSpc>
                <a:spcPct val="125000"/>
              </a:lnSpc>
              <a:buNone/>
              <a:defRPr sz="1600" b="0" spc="0">
                <a:solidFill>
                  <a:schemeClr val="tx1"/>
                </a:solidFill>
              </a:defRPr>
            </a:lvl1pPr>
            <a:lvl5pPr marL="0" indent="0" algn="ctr">
              <a:lnSpc>
                <a:spcPct val="125000"/>
              </a:lnSpc>
              <a:spcBef>
                <a:spcPct val="0"/>
              </a:spcBef>
              <a:spcAft>
                <a:spcPct val="0"/>
              </a:spcAft>
              <a:buNone/>
              <a:defRPr/>
            </a:lvl5pPr>
          </a:lstStyle>
          <a:p>
            <a:pPr lvl="0"/>
            <a:r>
              <a:rPr lang="zh-CN" altLang="en-US"/>
              <a:t>Enter title text here</a:t>
            </a:r>
          </a:p>
        </p:txBody>
      </p:sp>
      <p:sp>
        <p:nvSpPr>
          <p:cNvPr id="16" name="装饰  5"/>
          <p:cNvSpPr>
            <a:spLocks noGrp="1"/>
          </p:cNvSpPr>
          <p:nvPr>
            <p:ph type="body" idx="16393" hasCustomPrompt="1"/>
            <p:custDataLst>
              <p:tags r:id="rId9"/>
            </p:custDataLst>
          </p:nvPr>
        </p:nvSpPr>
        <p:spPr>
          <a:xfrm>
            <a:off x="8534400" y="2133600"/>
            <a:ext cx="914400" cy="914400"/>
          </a:xfrm>
          <a:custGeom>
            <a:avLst/>
            <a:gdLst>
              <a:gd name="connisteX0" fmla="*/ 0 w 914400"/>
              <a:gd name="connsiteY0" fmla="*/ 203200 h 914400"/>
              <a:gd name="connisteX1" fmla="*/ 203200 w 914400"/>
              <a:gd name="connsiteY1" fmla="*/ 0 h 914400"/>
              <a:gd name="connisteX2" fmla="*/ 711200 w 914400"/>
              <a:gd name="connsiteY2" fmla="*/ 0 h 914400"/>
              <a:gd name="connisteX3" fmla="*/ 914400 w 914400"/>
              <a:gd name="connsiteY3" fmla="*/ 203200 h 914400"/>
              <a:gd name="connisteX4" fmla="*/ 914400 w 914400"/>
              <a:gd name="connsiteY4" fmla="*/ 711200 h 914400"/>
              <a:gd name="connisteX5" fmla="*/ 711200 w 914400"/>
              <a:gd name="connsiteY5" fmla="*/ 914400 h 914400"/>
              <a:gd name="connisteX6" fmla="*/ 203200 w 914400"/>
              <a:gd name="connsiteY6" fmla="*/ 914400 h 914400"/>
              <a:gd name="connisteX7" fmla="*/ 0 w 914400"/>
              <a:gd name="connsiteY7" fmla="*/ 711200 h 914400"/>
              <a:gd name="connisteX8" fmla="*/ 0 w 914400"/>
              <a:gd name="connsiteY8" fmla="*/ 203200 h 914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914400" h="914400">
                <a:moveTo>
                  <a:pt x="0" y="203200"/>
                </a:moveTo>
                <a:cubicBezTo>
                  <a:pt x="0" y="90976"/>
                  <a:pt x="90976" y="0"/>
                  <a:pt x="203200" y="0"/>
                </a:cubicBezTo>
                <a:lnTo>
                  <a:pt x="711200" y="0"/>
                </a:lnTo>
                <a:cubicBezTo>
                  <a:pt x="823424" y="0"/>
                  <a:pt x="914400" y="90976"/>
                  <a:pt x="914400" y="203200"/>
                </a:cubicBezTo>
                <a:lnTo>
                  <a:pt x="914400" y="711200"/>
                </a:lnTo>
                <a:cubicBezTo>
                  <a:pt x="914400" y="823424"/>
                  <a:pt x="823424" y="914400"/>
                  <a:pt x="711200" y="914400"/>
                </a:cubicBezTo>
                <a:lnTo>
                  <a:pt x="203200" y="914400"/>
                </a:lnTo>
                <a:cubicBezTo>
                  <a:pt x="90976" y="914400"/>
                  <a:pt x="0" y="823424"/>
                  <a:pt x="0" y="711200"/>
                </a:cubicBezTo>
                <a:lnTo>
                  <a:pt x="0" y="203200"/>
                </a:lnTo>
                <a:close/>
              </a:path>
            </a:pathLst>
          </a:custGeom>
          <a:solidFill>
            <a:schemeClr val="accent1"/>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marL="0" indent="0">
              <a:buNone/>
              <a:defRPr/>
            </a:lvl5pPr>
          </a:lstStyle>
          <a:p>
            <a:pPr lvl="4"/>
            <a:r>
              <a:rPr lang="zh-CN" altLang="en-US"/>
              <a:t> </a:t>
            </a:r>
          </a:p>
        </p:txBody>
      </p:sp>
      <p:sp>
        <p:nvSpPr>
          <p:cNvPr id="17" name="Text Placeholder 16"/>
          <p:cNvSpPr>
            <a:spLocks noGrp="1"/>
          </p:cNvSpPr>
          <p:nvPr>
            <p:ph type="body" idx="16391" hasCustomPrompt="1"/>
            <p:custDataLst>
              <p:tags r:id="rId10"/>
            </p:custDataLst>
          </p:nvPr>
        </p:nvSpPr>
        <p:spPr>
          <a:xfrm>
            <a:off x="8718550" y="2362200"/>
            <a:ext cx="546100" cy="457200"/>
          </a:xfrm>
          <a:noFill/>
        </p:spPr>
        <p:txBody>
          <a:bodyPr wrap="none" lIns="0" tIns="0" rIns="0" bIns="0" anchor="ctr">
            <a:noAutofit/>
          </a:bodyPr>
          <a:lstStyle>
            <a:lvl1pPr marL="0" indent="0" algn="ctr">
              <a:lnSpc>
                <a:spcPct val="109000"/>
              </a:lnSpc>
              <a:buNone/>
              <a:defRPr sz="3600" b="0" spc="0">
                <a:solidFill>
                  <a:srgbClr val="FFFFFF"/>
                </a:solidFill>
              </a:defRPr>
            </a:lvl1pPr>
            <a:lvl5pPr marL="0" indent="0" algn="ctr">
              <a:lnSpc>
                <a:spcPct val="109000"/>
              </a:lnSpc>
              <a:spcBef>
                <a:spcPct val="0"/>
              </a:spcBef>
              <a:spcAft>
                <a:spcPct val="0"/>
              </a:spcAft>
              <a:buNone/>
              <a:defRPr/>
            </a:lvl5pPr>
          </a:lstStyle>
          <a:p>
            <a:pPr lvl="0"/>
            <a:r>
              <a:rPr lang="zh-CN" altLang="en-US"/>
              <a:t>02</a:t>
            </a:r>
          </a:p>
        </p:txBody>
      </p:sp>
      <p:sp>
        <p:nvSpPr>
          <p:cNvPr id="18" name="Text Placeholder 17"/>
          <p:cNvSpPr>
            <a:spLocks noGrp="1"/>
          </p:cNvSpPr>
          <p:nvPr>
            <p:ph type="body" idx="16389" hasCustomPrompt="1"/>
            <p:custDataLst>
              <p:tags r:id="rId11"/>
            </p:custDataLst>
          </p:nvPr>
        </p:nvSpPr>
        <p:spPr>
          <a:xfrm>
            <a:off x="6400800" y="3302000"/>
            <a:ext cx="5181600" cy="406400"/>
          </a:xfrm>
          <a:noFill/>
        </p:spPr>
        <p:txBody>
          <a:bodyPr lIns="0" tIns="0" rIns="0" bIns="0" anchor="t">
            <a:normAutofit/>
          </a:bodyPr>
          <a:lstStyle>
            <a:lvl1pPr marL="0" indent="0" algn="ctr">
              <a:lnSpc>
                <a:spcPct val="111000"/>
              </a:lnSpc>
              <a:buNone/>
              <a:defRPr sz="2400" b="0" spc="0">
                <a:solidFill>
                  <a:schemeClr val="tx1"/>
                </a:solidFill>
              </a:defRPr>
            </a:lvl1pPr>
            <a:lvl5pPr marL="0" indent="0" algn="ctr">
              <a:lnSpc>
                <a:spcPct val="111000"/>
              </a:lnSpc>
              <a:spcBef>
                <a:spcPct val="0"/>
              </a:spcBef>
              <a:spcAft>
                <a:spcPct val="0"/>
              </a:spcAft>
              <a:buNone/>
              <a:defRPr/>
            </a:lvl5pPr>
          </a:lstStyle>
          <a:p>
            <a:pPr lvl="0"/>
            <a:r>
              <a:rPr lang="zh-CN" altLang="en-US"/>
              <a:t>Item title here</a:t>
            </a:r>
          </a:p>
        </p:txBody>
      </p:sp>
      <p:sp>
        <p:nvSpPr>
          <p:cNvPr id="19" name="Text Placeholder 18"/>
          <p:cNvSpPr>
            <a:spLocks noGrp="1"/>
          </p:cNvSpPr>
          <p:nvPr>
            <p:ph type="body" idx="16390" hasCustomPrompt="1"/>
            <p:custDataLst>
              <p:tags r:id="rId12"/>
            </p:custDataLst>
          </p:nvPr>
        </p:nvSpPr>
        <p:spPr>
          <a:xfrm>
            <a:off x="6400800" y="3810000"/>
            <a:ext cx="5181600" cy="1828800"/>
          </a:xfrm>
          <a:noFill/>
        </p:spPr>
        <p:txBody>
          <a:bodyPr lIns="0" tIns="0" rIns="0" bIns="0" anchor="t">
            <a:normAutofit/>
          </a:bodyPr>
          <a:lstStyle>
            <a:lvl1pPr marL="0" indent="0" algn="ctr">
              <a:lnSpc>
                <a:spcPct val="125000"/>
              </a:lnSpc>
              <a:buNone/>
              <a:defRPr sz="1600" b="0" spc="0">
                <a:solidFill>
                  <a:schemeClr val="tx1"/>
                </a:solidFill>
              </a:defRPr>
            </a:lvl1pPr>
            <a:lvl5pPr marL="0" indent="0" algn="ctr">
              <a:lnSpc>
                <a:spcPct val="125000"/>
              </a:lnSpc>
              <a:spcBef>
                <a:spcPct val="0"/>
              </a:spcBef>
              <a:spcAft>
                <a:spcPct val="0"/>
              </a:spcAft>
              <a:buNone/>
              <a:defRPr/>
            </a:lvl5pPr>
          </a:lstStyle>
          <a:p>
            <a:pPr lvl="0"/>
            <a:r>
              <a:rPr lang="zh-CN" altLang="en-US"/>
              <a:t>Enter title text here</a:t>
            </a:r>
          </a:p>
        </p:txBody>
      </p:sp>
    </p:spTree>
  </p:cSld>
  <p:clrMapOvr>
    <a:overrideClrMapping bg1="lt1" tx1="dk1" bg2="lt2" tx2="dk2" accent1="accent1" accent2="accent2" accent3="accent3" accent4="accent4" accent5="accent5" accent6="accent6" hlink="hlink" folHlink="folHlink"/>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ntent_Slide-30_12">
    <p:bg>
      <p:bgRef idx="1001">
        <a:schemeClr val="bg1"/>
      </p:bgRef>
    </p:bg>
    <p:spTree>
      <p:nvGrpSpPr>
        <p:cNvPr id="1" name=""/>
        <p:cNvGrpSpPr/>
        <p:nvPr/>
      </p:nvGrpSpPr>
      <p:grpSpPr>
        <a:xfrm>
          <a:off x="0" y="0"/>
          <a:ext cx="0" cy="0"/>
          <a:chOff x="0" y="0"/>
          <a:chExt cx="0" cy="0"/>
        </a:xfrm>
      </p:grpSpPr>
      <p:sp>
        <p:nvSpPr>
          <p:cNvPr id="8" name="日期占位符 3"/>
          <p:cNvSpPr>
            <a:spLocks noGrp="1"/>
          </p:cNvSpPr>
          <p:nvPr>
            <p:ph type="dt" sz="half" idx="10"/>
            <p:custDataLst>
              <p:tags r:id="rId1"/>
            </p:custDataLst>
          </p:nvPr>
        </p:nvSpPr>
        <p:spPr/>
        <p:txBody>
          <a:bodyPr/>
          <a:lstStyle/>
          <a:p>
            <a:fld id="{760FBDFE-C587-4B4C-A407-44438C67B59E}" type="datetimeFigureOut">
              <a:rPr lang="zh-CN" altLang="en-US" smtClean="0"/>
              <a:t>2026/8/16</a:t>
            </a:fld>
            <a:endParaRPr lang="zh-CN" altLang="en-US"/>
          </a:p>
        </p:txBody>
      </p:sp>
      <p:sp>
        <p:nvSpPr>
          <p:cNvPr id="9" name="页脚占位符 4"/>
          <p:cNvSpPr>
            <a:spLocks noGrp="1"/>
          </p:cNvSpPr>
          <p:nvPr>
            <p:ph type="ftr" sz="quarter" idx="11"/>
            <p:custDataLst>
              <p:tags r:id="rId2"/>
            </p:custDataLst>
          </p:nvPr>
        </p:nvSpPr>
        <p:spPr/>
        <p:txBody>
          <a:bodyPr/>
          <a:lstStyle/>
          <a:p>
            <a:endParaRPr lang="zh-CN" altLang="en-US"/>
          </a:p>
        </p:txBody>
      </p:sp>
      <p:sp>
        <p:nvSpPr>
          <p:cNvPr id="10" name="灯片编号占位符 5"/>
          <p:cNvSpPr>
            <a:spLocks noGrp="1"/>
          </p:cNvSpPr>
          <p:nvPr>
            <p:ph type="sldNum" sz="quarter" idx="12"/>
            <p:custDataLst>
              <p:tags r:id="rId3"/>
            </p:custDataLst>
          </p:nvPr>
        </p:nvSpPr>
        <p:spPr/>
        <p:txBody>
          <a:bodyPr/>
          <a:lstStyle/>
          <a:p>
            <a:fld id="{49AE70B2-8BF9-45C0-BB95-33D1B9D3A854}" type="slidenum">
              <a:rPr lang="zh-CN" altLang="en-US" smtClean="0"/>
              <a:t>‹Nº›</a:t>
            </a:fld>
            <a:endParaRPr lang="zh-CN" altLang="en-US"/>
          </a:p>
        </p:txBody>
      </p:sp>
      <p:sp>
        <p:nvSpPr>
          <p:cNvPr id="11" name="Title 10"/>
          <p:cNvSpPr>
            <a:spLocks noGrp="1"/>
          </p:cNvSpPr>
          <p:nvPr>
            <p:ph type="ctrTitle" idx="16385" hasCustomPrompt="1"/>
            <p:custDataLst>
              <p:tags r:id="rId4"/>
            </p:custDataLst>
          </p:nvPr>
        </p:nvSpPr>
        <p:spPr>
          <a:xfrm>
            <a:off x="5257800" y="533400"/>
            <a:ext cx="63246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pPr lvl="0"/>
            <a:r>
              <a:rPr lang="zh-CN" altLang="en-US"/>
              <a:t>Your slide title here</a:t>
            </a:r>
          </a:p>
        </p:txBody>
      </p:sp>
      <p:sp>
        <p:nvSpPr>
          <p:cNvPr id="12" name="Content Placeholder 11"/>
          <p:cNvSpPr>
            <a:spLocks noGrp="1"/>
          </p:cNvSpPr>
          <p:nvPr>
            <p:ph idx="16388" hasCustomPrompt="1"/>
            <p:custDataLst>
              <p:tags r:id="rId5"/>
            </p:custDataLst>
          </p:nvPr>
        </p:nvSpPr>
        <p:spPr>
          <a:xfrm>
            <a:off x="609600" y="609600"/>
            <a:ext cx="4038600" cy="5638800"/>
          </a:xfrm>
          <a:custGeom>
            <a:avLst/>
            <a:gdLst>
              <a:gd name="connisteX0" fmla="*/ 0 w 4038600"/>
              <a:gd name="connsiteY0" fmla="*/ 203200 h 5638800"/>
              <a:gd name="connisteX1" fmla="*/ 203200 w 4038600"/>
              <a:gd name="connsiteY1" fmla="*/ 0 h 5638800"/>
              <a:gd name="connisteX2" fmla="*/ 3835400 w 4038600"/>
              <a:gd name="connsiteY2" fmla="*/ 0 h 5638800"/>
              <a:gd name="connisteX3" fmla="*/ 4038600 w 4038600"/>
              <a:gd name="connsiteY3" fmla="*/ 203200 h 5638800"/>
              <a:gd name="connisteX4" fmla="*/ 4038600 w 4038600"/>
              <a:gd name="connsiteY4" fmla="*/ 5435600 h 5638800"/>
              <a:gd name="connisteX5" fmla="*/ 3835400 w 4038600"/>
              <a:gd name="connsiteY5" fmla="*/ 5638800 h 5638800"/>
              <a:gd name="connisteX6" fmla="*/ 203200 w 4038600"/>
              <a:gd name="connsiteY6" fmla="*/ 5638800 h 5638800"/>
              <a:gd name="connisteX7" fmla="*/ 0 w 4038600"/>
              <a:gd name="connsiteY7" fmla="*/ 5435600 h 5638800"/>
              <a:gd name="connisteX8" fmla="*/ 0 w 4038600"/>
              <a:gd name="connsiteY8" fmla="*/ 203200 h 5638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4038600" h="5638800">
                <a:moveTo>
                  <a:pt x="0" y="203200"/>
                </a:moveTo>
                <a:cubicBezTo>
                  <a:pt x="0" y="90976"/>
                  <a:pt x="90976" y="0"/>
                  <a:pt x="203200" y="0"/>
                </a:cubicBezTo>
                <a:lnTo>
                  <a:pt x="3835400" y="0"/>
                </a:lnTo>
                <a:cubicBezTo>
                  <a:pt x="3947624" y="0"/>
                  <a:pt x="4038600" y="90976"/>
                  <a:pt x="4038600" y="203200"/>
                </a:cubicBezTo>
                <a:lnTo>
                  <a:pt x="4038600" y="5435600"/>
                </a:lnTo>
                <a:cubicBezTo>
                  <a:pt x="4038600" y="5547824"/>
                  <a:pt x="3947624" y="5638800"/>
                  <a:pt x="3835400" y="5638800"/>
                </a:cubicBezTo>
                <a:lnTo>
                  <a:pt x="203200" y="5638800"/>
                </a:lnTo>
                <a:cubicBezTo>
                  <a:pt x="90976" y="5638800"/>
                  <a:pt x="0" y="5547824"/>
                  <a:pt x="0" y="5435600"/>
                </a:cubicBezTo>
                <a:lnTo>
                  <a:pt x="0" y="203200"/>
                </a:lnTo>
                <a:close/>
              </a:path>
            </a:pathLst>
          </a:custGeom>
          <a:solidFill>
            <a:srgbClr val="DDDDDD"/>
          </a:solidFill>
          <a:ln>
            <a:noFill/>
          </a:ln>
        </p:spPr>
        <p:txBody>
          <a:bodyPr>
            <a:normAutofit/>
          </a:bodyPr>
          <a:lstStyle>
            <a:lvl1pPr>
              <a:buNone/>
              <a:defRPr/>
            </a:lvl1pPr>
            <a:lvl2pPr>
              <a:buNone/>
              <a:defRPr/>
            </a:lvl2pPr>
            <a:lvl3pPr>
              <a:buNone/>
              <a:defRPr/>
            </a:lvl3pPr>
            <a:lvl4pPr>
              <a:buNone/>
              <a:defRPr/>
            </a:lvl4pPr>
            <a:lvl5pPr marL="0" indent="0">
              <a:buNone/>
              <a:defRPr/>
            </a:lvl5pPr>
          </a:lstStyle>
          <a:p>
            <a:pPr lvl="4"/>
            <a:r>
              <a:rPr lang="zh-CN" altLang="en-US"/>
              <a:t> </a:t>
            </a:r>
          </a:p>
        </p:txBody>
      </p:sp>
      <p:sp>
        <p:nvSpPr>
          <p:cNvPr id="13" name="装饰  2"/>
          <p:cNvSpPr>
            <a:spLocks noGrp="1"/>
          </p:cNvSpPr>
          <p:nvPr>
            <p:ph type="body" idx="16389" hasCustomPrompt="1"/>
            <p:custDataLst>
              <p:tags r:id="rId6"/>
            </p:custDataLst>
          </p:nvPr>
        </p:nvSpPr>
        <p:spPr>
          <a:xfrm>
            <a:off x="5257800" y="3302000"/>
            <a:ext cx="50800" cy="2946400"/>
          </a:xfrm>
          <a:custGeom>
            <a:avLst/>
            <a:gdLst>
              <a:gd name="connisteX0" fmla="*/ 0 w 50800"/>
              <a:gd name="connsiteY0" fmla="*/ 25400 h 2946400"/>
              <a:gd name="connisteX1" fmla="*/ 25400 w 50800"/>
              <a:gd name="connsiteY1" fmla="*/ 0 h 2946400"/>
              <a:gd name="connisteX2" fmla="*/ 25400 w 50800"/>
              <a:gd name="connsiteY2" fmla="*/ 0 h 2946400"/>
              <a:gd name="connisteX3" fmla="*/ 50800 w 50800"/>
              <a:gd name="connsiteY3" fmla="*/ 25400 h 2946400"/>
              <a:gd name="connisteX4" fmla="*/ 50800 w 50800"/>
              <a:gd name="connsiteY4" fmla="*/ 2921000 h 2946400"/>
              <a:gd name="connisteX5" fmla="*/ 25400 w 50800"/>
              <a:gd name="connsiteY5" fmla="*/ 2946400 h 2946400"/>
              <a:gd name="connisteX6" fmla="*/ 25400 w 50800"/>
              <a:gd name="connsiteY6" fmla="*/ 2946400 h 2946400"/>
              <a:gd name="connisteX7" fmla="*/ 0 w 50800"/>
              <a:gd name="connsiteY7" fmla="*/ 2921000 h 2946400"/>
              <a:gd name="connisteX8" fmla="*/ 0 w 50800"/>
              <a:gd name="connsiteY8" fmla="*/ 25400 h 2946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50800" h="2946400">
                <a:moveTo>
                  <a:pt x="0" y="25400"/>
                </a:moveTo>
                <a:cubicBezTo>
                  <a:pt x="0" y="11372"/>
                  <a:pt x="11372" y="0"/>
                  <a:pt x="25400" y="0"/>
                </a:cubicBezTo>
                <a:lnTo>
                  <a:pt x="25400" y="0"/>
                </a:lnTo>
                <a:cubicBezTo>
                  <a:pt x="39428" y="0"/>
                  <a:pt x="50800" y="11372"/>
                  <a:pt x="50800" y="25400"/>
                </a:cubicBezTo>
                <a:lnTo>
                  <a:pt x="50800" y="2921000"/>
                </a:lnTo>
                <a:cubicBezTo>
                  <a:pt x="50800" y="2935028"/>
                  <a:pt x="39428" y="2946400"/>
                  <a:pt x="25400" y="2946400"/>
                </a:cubicBezTo>
                <a:lnTo>
                  <a:pt x="25400" y="2946400"/>
                </a:lnTo>
                <a:cubicBezTo>
                  <a:pt x="11372" y="2946400"/>
                  <a:pt x="0" y="2935028"/>
                  <a:pt x="0" y="2921000"/>
                </a:cubicBezTo>
                <a:lnTo>
                  <a:pt x="0" y="25400"/>
                </a:lnTo>
                <a:close/>
              </a:path>
            </a:pathLst>
          </a:custGeom>
          <a:solidFill>
            <a:schemeClr val="accent1"/>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marL="0" indent="0">
              <a:buNone/>
              <a:defRPr/>
            </a:lvl5pPr>
          </a:lstStyle>
          <a:p>
            <a:pPr lvl="4"/>
            <a:r>
              <a:rPr lang="zh-CN" altLang="en-US"/>
              <a:t> </a:t>
            </a:r>
          </a:p>
        </p:txBody>
      </p:sp>
      <p:sp>
        <p:nvSpPr>
          <p:cNvPr id="14" name="Text Placeholder 13"/>
          <p:cNvSpPr>
            <a:spLocks noGrp="1"/>
          </p:cNvSpPr>
          <p:nvPr>
            <p:ph type="body" idx="16386" hasCustomPrompt="1"/>
            <p:custDataLst>
              <p:tags r:id="rId7"/>
            </p:custDataLst>
          </p:nvPr>
        </p:nvSpPr>
        <p:spPr>
          <a:xfrm>
            <a:off x="5410200" y="3302000"/>
            <a:ext cx="6172200" cy="406400"/>
          </a:xfrm>
          <a:noFill/>
        </p:spPr>
        <p:txBody>
          <a:bodyPr lIns="0" tIns="0" rIns="0" bIns="0" anchor="t">
            <a:normAutofit/>
          </a:bodyPr>
          <a:lstStyle>
            <a:lvl1pPr marL="0" indent="0" algn="l">
              <a:lnSpc>
                <a:spcPct val="111000"/>
              </a:lnSpc>
              <a:buNone/>
              <a:defRPr sz="2400" b="0" spc="0">
                <a:solidFill>
                  <a:schemeClr val="tx1"/>
                </a:solidFill>
              </a:defRPr>
            </a:lvl1pPr>
            <a:lvl5pPr marL="0" indent="0" algn="l">
              <a:lnSpc>
                <a:spcPct val="111000"/>
              </a:lnSpc>
              <a:spcBef>
                <a:spcPct val="0"/>
              </a:spcBef>
              <a:spcAft>
                <a:spcPct val="0"/>
              </a:spcAft>
              <a:buNone/>
              <a:defRPr/>
            </a:lvl5pPr>
          </a:lstStyle>
          <a:p>
            <a:pPr lvl="0"/>
            <a:r>
              <a:rPr lang="zh-CN" altLang="en-US"/>
              <a:t>Item title here</a:t>
            </a:r>
          </a:p>
        </p:txBody>
      </p:sp>
      <p:sp>
        <p:nvSpPr>
          <p:cNvPr id="15" name="Text Placeholder 14"/>
          <p:cNvSpPr>
            <a:spLocks noGrp="1"/>
          </p:cNvSpPr>
          <p:nvPr>
            <p:ph type="body" idx="16387" hasCustomPrompt="1"/>
            <p:custDataLst>
              <p:tags r:id="rId8"/>
            </p:custDataLst>
          </p:nvPr>
        </p:nvSpPr>
        <p:spPr>
          <a:xfrm>
            <a:off x="5410200" y="3810000"/>
            <a:ext cx="6172200" cy="2438400"/>
          </a:xfrm>
          <a:noFill/>
        </p:spPr>
        <p:txBody>
          <a:bodyPr lIns="0" tIns="0" rIns="0" bIns="0" anchor="t">
            <a:normAutofit/>
          </a:bodyPr>
          <a:lstStyle>
            <a:lvl1pPr marL="0" indent="0" algn="l">
              <a:lnSpc>
                <a:spcPct val="125000"/>
              </a:lnSpc>
              <a:buNone/>
              <a:defRPr sz="1600" b="0" spc="0">
                <a:solidFill>
                  <a:schemeClr val="tx1"/>
                </a:solidFill>
              </a:defRPr>
            </a:lvl1pPr>
            <a:lvl5pPr marL="0" indent="0" algn="l">
              <a:lnSpc>
                <a:spcPct val="125000"/>
              </a:lnSpc>
              <a:spcBef>
                <a:spcPct val="0"/>
              </a:spcBef>
              <a:spcAft>
                <a:spcPct val="0"/>
              </a:spcAft>
              <a:buNone/>
              <a:defRPr/>
            </a:lvl5pPr>
          </a:lstStyle>
          <a:p>
            <a:pPr lvl="0"/>
            <a:r>
              <a:rPr lang="zh-CN" altLang="en-US"/>
              <a:t>Enter text here</a:t>
            </a:r>
          </a:p>
        </p:txBody>
      </p:sp>
    </p:spTree>
  </p:cSld>
  <p:clrMapOvr>
    <a:overrideClrMapping bg1="lt1" tx1="dk1" bg2="lt2" tx2="dk2" accent1="accent1" accent2="accent2" accent3="accent3" accent4="accent4" accent5="accent5" accent6="accent6" hlink="hlink" folHlink="folHlink"/>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ntent_Slide-35_12">
    <p:bg>
      <p:bgRef idx="1001">
        <a:schemeClr val="bg1"/>
      </p:bgRef>
    </p:bg>
    <p:spTree>
      <p:nvGrpSpPr>
        <p:cNvPr id="1" name=""/>
        <p:cNvGrpSpPr/>
        <p:nvPr/>
      </p:nvGrpSpPr>
      <p:grpSpPr>
        <a:xfrm>
          <a:off x="0" y="0"/>
          <a:ext cx="0" cy="0"/>
          <a:chOff x="0" y="0"/>
          <a:chExt cx="0" cy="0"/>
        </a:xfrm>
      </p:grpSpPr>
      <p:sp>
        <p:nvSpPr>
          <p:cNvPr id="8" name="日期占位符 3"/>
          <p:cNvSpPr>
            <a:spLocks noGrp="1"/>
          </p:cNvSpPr>
          <p:nvPr>
            <p:ph type="dt" sz="half" idx="10"/>
            <p:custDataLst>
              <p:tags r:id="rId1"/>
            </p:custDataLst>
          </p:nvPr>
        </p:nvSpPr>
        <p:spPr/>
        <p:txBody>
          <a:bodyPr/>
          <a:lstStyle/>
          <a:p>
            <a:fld id="{760FBDFE-C587-4B4C-A407-44438C67B59E}" type="datetimeFigureOut">
              <a:rPr lang="zh-CN" altLang="en-US" smtClean="0"/>
              <a:t>2026/8/16</a:t>
            </a:fld>
            <a:endParaRPr lang="zh-CN" altLang="en-US"/>
          </a:p>
        </p:txBody>
      </p:sp>
      <p:sp>
        <p:nvSpPr>
          <p:cNvPr id="9" name="页脚占位符 4"/>
          <p:cNvSpPr>
            <a:spLocks noGrp="1"/>
          </p:cNvSpPr>
          <p:nvPr>
            <p:ph type="ftr" sz="quarter" idx="11"/>
            <p:custDataLst>
              <p:tags r:id="rId2"/>
            </p:custDataLst>
          </p:nvPr>
        </p:nvSpPr>
        <p:spPr/>
        <p:txBody>
          <a:bodyPr/>
          <a:lstStyle/>
          <a:p>
            <a:endParaRPr lang="zh-CN" altLang="en-US"/>
          </a:p>
        </p:txBody>
      </p:sp>
      <p:sp>
        <p:nvSpPr>
          <p:cNvPr id="10" name="灯片编号占位符 5"/>
          <p:cNvSpPr>
            <a:spLocks noGrp="1"/>
          </p:cNvSpPr>
          <p:nvPr>
            <p:ph type="sldNum" sz="quarter" idx="12"/>
            <p:custDataLst>
              <p:tags r:id="rId3"/>
            </p:custDataLst>
          </p:nvPr>
        </p:nvSpPr>
        <p:spPr/>
        <p:txBody>
          <a:bodyPr/>
          <a:lstStyle/>
          <a:p>
            <a:fld id="{49AE70B2-8BF9-45C0-BB95-33D1B9D3A854}" type="slidenum">
              <a:rPr lang="zh-CN" altLang="en-US" smtClean="0"/>
              <a:t>‹Nº›</a:t>
            </a:fld>
            <a:endParaRPr lang="zh-CN" altLang="en-US"/>
          </a:p>
        </p:txBody>
      </p:sp>
      <p:sp>
        <p:nvSpPr>
          <p:cNvPr id="11" name="Title 10"/>
          <p:cNvSpPr>
            <a:spLocks noGrp="1"/>
          </p:cNvSpPr>
          <p:nvPr>
            <p:ph type="ctrTitle" idx="16385" hasCustomPrompt="1"/>
            <p:custDataLst>
              <p:tags r:id="rId4"/>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pPr lvl="0"/>
            <a:r>
              <a:rPr lang="zh-CN" altLang="en-US"/>
              <a:t>Your slide title here</a:t>
            </a:r>
          </a:p>
        </p:txBody>
      </p:sp>
      <p:sp>
        <p:nvSpPr>
          <p:cNvPr id="12" name="Text Placeholder 11"/>
          <p:cNvSpPr>
            <a:spLocks noGrp="1"/>
          </p:cNvSpPr>
          <p:nvPr>
            <p:ph type="body" idx="16388" hasCustomPrompt="1"/>
            <p:custDataLst>
              <p:tags r:id="rId5"/>
            </p:custDataLst>
          </p:nvPr>
        </p:nvSpPr>
        <p:spPr>
          <a:xfrm>
            <a:off x="628650" y="1676400"/>
            <a:ext cx="723900" cy="609600"/>
          </a:xfrm>
          <a:noFill/>
        </p:spPr>
        <p:txBody>
          <a:bodyPr wrap="none" lIns="0" tIns="0" rIns="0" bIns="0" anchor="ctr">
            <a:noAutofit/>
          </a:bodyPr>
          <a:lstStyle>
            <a:lvl1pPr marL="0" indent="0" algn="ctr">
              <a:lnSpc>
                <a:spcPct val="109000"/>
              </a:lnSpc>
              <a:buNone/>
              <a:defRPr sz="4800" b="0" spc="0">
                <a:solidFill>
                  <a:schemeClr val="accent1"/>
                </a:solidFill>
              </a:defRPr>
            </a:lvl1pPr>
            <a:lvl5pPr marL="0" indent="0" algn="ctr">
              <a:lnSpc>
                <a:spcPct val="109000"/>
              </a:lnSpc>
              <a:spcBef>
                <a:spcPct val="0"/>
              </a:spcBef>
              <a:spcAft>
                <a:spcPct val="0"/>
              </a:spcAft>
              <a:buNone/>
              <a:defRPr/>
            </a:lvl5pPr>
          </a:lstStyle>
          <a:p>
            <a:pPr lvl="0"/>
            <a:r>
              <a:rPr lang="zh-CN" altLang="en-US"/>
              <a:t>01</a:t>
            </a:r>
          </a:p>
        </p:txBody>
      </p:sp>
      <p:sp>
        <p:nvSpPr>
          <p:cNvPr id="13" name="Text Placeholder 12"/>
          <p:cNvSpPr>
            <a:spLocks noGrp="1"/>
          </p:cNvSpPr>
          <p:nvPr>
            <p:ph type="body" idx="16386" hasCustomPrompt="1"/>
            <p:custDataLst>
              <p:tags r:id="rId6"/>
            </p:custDataLst>
          </p:nvPr>
        </p:nvSpPr>
        <p:spPr>
          <a:xfrm>
            <a:off x="1574800" y="1600200"/>
            <a:ext cx="10007600" cy="406400"/>
          </a:xfrm>
          <a:noFill/>
        </p:spPr>
        <p:txBody>
          <a:bodyPr lIns="0" tIns="0" rIns="0" bIns="0" anchor="t">
            <a:normAutofit/>
          </a:bodyPr>
          <a:lstStyle>
            <a:lvl1pPr marL="0" indent="0" algn="l">
              <a:lnSpc>
                <a:spcPct val="111000"/>
              </a:lnSpc>
              <a:buNone/>
              <a:defRPr sz="2400" b="0" spc="0">
                <a:solidFill>
                  <a:schemeClr val="tx1"/>
                </a:solidFill>
              </a:defRPr>
            </a:lvl1pPr>
            <a:lvl5pPr marL="0" indent="0" algn="l">
              <a:lnSpc>
                <a:spcPct val="111000"/>
              </a:lnSpc>
              <a:spcBef>
                <a:spcPct val="0"/>
              </a:spcBef>
              <a:spcAft>
                <a:spcPct val="0"/>
              </a:spcAft>
              <a:buNone/>
              <a:defRPr/>
            </a:lvl5pPr>
          </a:lstStyle>
          <a:p>
            <a:pPr lvl="0"/>
            <a:r>
              <a:rPr lang="zh-CN" altLang="en-US"/>
              <a:t>Your item title here</a:t>
            </a:r>
          </a:p>
        </p:txBody>
      </p:sp>
      <p:sp>
        <p:nvSpPr>
          <p:cNvPr id="14" name="Text Placeholder 13"/>
          <p:cNvSpPr>
            <a:spLocks noGrp="1"/>
          </p:cNvSpPr>
          <p:nvPr>
            <p:ph type="body" idx="16387" hasCustomPrompt="1"/>
            <p:custDataLst>
              <p:tags r:id="rId7"/>
            </p:custDataLst>
          </p:nvPr>
        </p:nvSpPr>
        <p:spPr>
          <a:xfrm>
            <a:off x="1574800" y="2057400"/>
            <a:ext cx="10007600" cy="1524000"/>
          </a:xfrm>
          <a:noFill/>
        </p:spPr>
        <p:txBody>
          <a:bodyPr lIns="0" tIns="0" rIns="0" bIns="0" anchor="t">
            <a:normAutofit/>
          </a:bodyPr>
          <a:lstStyle>
            <a:lvl1pPr marL="0" indent="0" algn="l">
              <a:lnSpc>
                <a:spcPct val="125000"/>
              </a:lnSpc>
              <a:buNone/>
              <a:defRPr sz="1600" b="0" spc="0">
                <a:solidFill>
                  <a:schemeClr val="tx1"/>
                </a:solidFill>
              </a:defRPr>
            </a:lvl1pPr>
            <a:lvl5pPr marL="0" indent="0" algn="l">
              <a:lnSpc>
                <a:spcPct val="125000"/>
              </a:lnSpc>
              <a:spcBef>
                <a:spcPct val="0"/>
              </a:spcBef>
              <a:spcAft>
                <a:spcPct val="0"/>
              </a:spcAft>
              <a:buNone/>
              <a:defRPr/>
            </a:lvl5pPr>
          </a:lstStyle>
          <a:p>
            <a:pPr lvl="0"/>
            <a:r>
              <a:rPr lang="zh-CN" altLang="en-US"/>
              <a:t>Enter title text here</a:t>
            </a:r>
          </a:p>
        </p:txBody>
      </p:sp>
      <p:sp>
        <p:nvSpPr>
          <p:cNvPr id="15" name="Text Placeholder 14"/>
          <p:cNvSpPr>
            <a:spLocks noGrp="1"/>
          </p:cNvSpPr>
          <p:nvPr>
            <p:ph type="body" idx="16391" hasCustomPrompt="1"/>
            <p:custDataLst>
              <p:tags r:id="rId8"/>
            </p:custDataLst>
          </p:nvPr>
        </p:nvSpPr>
        <p:spPr>
          <a:xfrm>
            <a:off x="628650" y="4267200"/>
            <a:ext cx="723900" cy="609600"/>
          </a:xfrm>
          <a:noFill/>
        </p:spPr>
        <p:txBody>
          <a:bodyPr wrap="none" lIns="0" tIns="0" rIns="0" bIns="0" anchor="ctr">
            <a:noAutofit/>
          </a:bodyPr>
          <a:lstStyle>
            <a:lvl1pPr marL="0" indent="0" algn="ctr">
              <a:lnSpc>
                <a:spcPct val="109000"/>
              </a:lnSpc>
              <a:buNone/>
              <a:defRPr sz="4800" b="0" spc="0">
                <a:solidFill>
                  <a:schemeClr val="accent1"/>
                </a:solidFill>
              </a:defRPr>
            </a:lvl1pPr>
            <a:lvl5pPr marL="0" indent="0" algn="ctr">
              <a:lnSpc>
                <a:spcPct val="109000"/>
              </a:lnSpc>
              <a:spcBef>
                <a:spcPct val="0"/>
              </a:spcBef>
              <a:spcAft>
                <a:spcPct val="0"/>
              </a:spcAft>
              <a:buNone/>
              <a:defRPr/>
            </a:lvl5pPr>
          </a:lstStyle>
          <a:p>
            <a:pPr lvl="0"/>
            <a:r>
              <a:rPr lang="zh-CN" altLang="en-US"/>
              <a:t>02</a:t>
            </a:r>
          </a:p>
        </p:txBody>
      </p:sp>
      <p:sp>
        <p:nvSpPr>
          <p:cNvPr id="16" name="Text Placeholder 15"/>
          <p:cNvSpPr>
            <a:spLocks noGrp="1"/>
          </p:cNvSpPr>
          <p:nvPr>
            <p:ph type="body" idx="16389" hasCustomPrompt="1"/>
            <p:custDataLst>
              <p:tags r:id="rId9"/>
            </p:custDataLst>
          </p:nvPr>
        </p:nvSpPr>
        <p:spPr>
          <a:xfrm>
            <a:off x="1574800" y="4191000"/>
            <a:ext cx="10007600" cy="406400"/>
          </a:xfrm>
          <a:noFill/>
        </p:spPr>
        <p:txBody>
          <a:bodyPr lIns="0" tIns="0" rIns="0" bIns="0" anchor="t">
            <a:normAutofit/>
          </a:bodyPr>
          <a:lstStyle>
            <a:lvl1pPr marL="0" indent="0" algn="l">
              <a:lnSpc>
                <a:spcPct val="111000"/>
              </a:lnSpc>
              <a:buNone/>
              <a:defRPr sz="2400" b="0" spc="0">
                <a:solidFill>
                  <a:schemeClr val="tx1"/>
                </a:solidFill>
              </a:defRPr>
            </a:lvl1pPr>
            <a:lvl5pPr marL="0" indent="0" algn="l">
              <a:lnSpc>
                <a:spcPct val="111000"/>
              </a:lnSpc>
              <a:spcBef>
                <a:spcPct val="0"/>
              </a:spcBef>
              <a:spcAft>
                <a:spcPct val="0"/>
              </a:spcAft>
              <a:buNone/>
              <a:defRPr/>
            </a:lvl5pPr>
          </a:lstStyle>
          <a:p>
            <a:pPr lvl="0"/>
            <a:r>
              <a:rPr lang="zh-CN" altLang="en-US"/>
              <a:t>Your item title here</a:t>
            </a:r>
          </a:p>
        </p:txBody>
      </p:sp>
      <p:sp>
        <p:nvSpPr>
          <p:cNvPr id="17" name="Text Placeholder 16"/>
          <p:cNvSpPr>
            <a:spLocks noGrp="1"/>
          </p:cNvSpPr>
          <p:nvPr>
            <p:ph type="body" idx="16390" hasCustomPrompt="1"/>
            <p:custDataLst>
              <p:tags r:id="rId10"/>
            </p:custDataLst>
          </p:nvPr>
        </p:nvSpPr>
        <p:spPr>
          <a:xfrm>
            <a:off x="1574800" y="4648200"/>
            <a:ext cx="10007600" cy="1524000"/>
          </a:xfrm>
          <a:noFill/>
        </p:spPr>
        <p:txBody>
          <a:bodyPr lIns="0" tIns="0" rIns="0" bIns="0" anchor="t">
            <a:normAutofit/>
          </a:bodyPr>
          <a:lstStyle>
            <a:lvl1pPr marL="0" indent="0" algn="l">
              <a:lnSpc>
                <a:spcPct val="125000"/>
              </a:lnSpc>
              <a:buNone/>
              <a:defRPr sz="1600" b="0" spc="0">
                <a:solidFill>
                  <a:schemeClr val="tx1"/>
                </a:solidFill>
              </a:defRPr>
            </a:lvl1pPr>
            <a:lvl5pPr marL="0" indent="0" algn="l">
              <a:lnSpc>
                <a:spcPct val="125000"/>
              </a:lnSpc>
              <a:spcBef>
                <a:spcPct val="0"/>
              </a:spcBef>
              <a:spcAft>
                <a:spcPct val="0"/>
              </a:spcAft>
              <a:buNone/>
              <a:defRPr/>
            </a:lvl5pPr>
          </a:lstStyle>
          <a:p>
            <a:pPr lvl="0"/>
            <a:r>
              <a:rPr lang="zh-CN" altLang="en-US"/>
              <a:t>Enter title text here</a:t>
            </a:r>
          </a:p>
        </p:txBody>
      </p:sp>
    </p:spTree>
  </p:cSld>
  <p:clrMapOvr>
    <a:overrideClrMapping bg1="lt1" tx1="dk1" bg2="lt2" tx2="dk2" accent1="accent1" accent2="accent2" accent3="accent3" accent4="accent4" accent5="accent5" accent6="accent6" hlink="hlink" folHlink="folHlink"/>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ntent_Slide-10004_3">
    <p:bg>
      <p:bgRef idx="1001">
        <a:schemeClr val="bg1"/>
      </p:bgRef>
    </p:bg>
    <p:spTree>
      <p:nvGrpSpPr>
        <p:cNvPr id="1" name=""/>
        <p:cNvGrpSpPr/>
        <p:nvPr/>
      </p:nvGrpSpPr>
      <p:grpSpPr>
        <a:xfrm>
          <a:off x="0" y="0"/>
          <a:ext cx="0" cy="0"/>
          <a:chOff x="0" y="0"/>
          <a:chExt cx="0" cy="0"/>
        </a:xfrm>
      </p:grpSpPr>
      <p:sp>
        <p:nvSpPr>
          <p:cNvPr id="8" name="日期占位符 3"/>
          <p:cNvSpPr>
            <a:spLocks noGrp="1"/>
          </p:cNvSpPr>
          <p:nvPr>
            <p:ph type="dt" sz="half" idx="10"/>
            <p:custDataLst>
              <p:tags r:id="rId1"/>
            </p:custDataLst>
          </p:nvPr>
        </p:nvSpPr>
        <p:spPr/>
        <p:txBody>
          <a:bodyPr/>
          <a:lstStyle/>
          <a:p>
            <a:fld id="{760FBDFE-C587-4B4C-A407-44438C67B59E}" type="datetimeFigureOut">
              <a:rPr lang="zh-CN" altLang="en-US" smtClean="0"/>
              <a:t>2026/8/16</a:t>
            </a:fld>
            <a:endParaRPr lang="zh-CN" altLang="en-US"/>
          </a:p>
        </p:txBody>
      </p:sp>
      <p:sp>
        <p:nvSpPr>
          <p:cNvPr id="9" name="页脚占位符 4"/>
          <p:cNvSpPr>
            <a:spLocks noGrp="1"/>
          </p:cNvSpPr>
          <p:nvPr>
            <p:ph type="ftr" sz="quarter" idx="11"/>
            <p:custDataLst>
              <p:tags r:id="rId2"/>
            </p:custDataLst>
          </p:nvPr>
        </p:nvSpPr>
        <p:spPr/>
        <p:txBody>
          <a:bodyPr/>
          <a:lstStyle/>
          <a:p>
            <a:endParaRPr lang="zh-CN" altLang="en-US"/>
          </a:p>
        </p:txBody>
      </p:sp>
      <p:sp>
        <p:nvSpPr>
          <p:cNvPr id="10" name="灯片编号占位符 5"/>
          <p:cNvSpPr>
            <a:spLocks noGrp="1"/>
          </p:cNvSpPr>
          <p:nvPr>
            <p:ph type="sldNum" sz="quarter" idx="12"/>
            <p:custDataLst>
              <p:tags r:id="rId3"/>
            </p:custDataLst>
          </p:nvPr>
        </p:nvSpPr>
        <p:spPr/>
        <p:txBody>
          <a:bodyPr/>
          <a:lstStyle/>
          <a:p>
            <a:fld id="{49AE70B2-8BF9-45C0-BB95-33D1B9D3A854}" type="slidenum">
              <a:rPr lang="zh-CN" altLang="en-US" smtClean="0"/>
              <a:t>‹Nº›</a:t>
            </a:fld>
            <a:endParaRPr lang="zh-CN" altLang="en-US"/>
          </a:p>
        </p:txBody>
      </p:sp>
      <p:sp>
        <p:nvSpPr>
          <p:cNvPr id="11" name="Title 10"/>
          <p:cNvSpPr>
            <a:spLocks noGrp="1"/>
          </p:cNvSpPr>
          <p:nvPr>
            <p:ph type="ctrTitle" idx="16385" hasCustomPrompt="1"/>
            <p:custDataLst>
              <p:tags r:id="rId4"/>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pPr lvl="0"/>
            <a:r>
              <a:rPr lang="zh-CN" altLang="en-US"/>
              <a:t>Your slide title here</a:t>
            </a:r>
          </a:p>
        </p:txBody>
      </p:sp>
      <p:sp>
        <p:nvSpPr>
          <p:cNvPr id="12" name="装饰  1"/>
          <p:cNvSpPr>
            <a:spLocks noGrp="1"/>
          </p:cNvSpPr>
          <p:nvPr>
            <p:ph type="body" idx="16388" hasCustomPrompt="1"/>
            <p:custDataLst>
              <p:tags r:id="rId5"/>
            </p:custDataLst>
          </p:nvPr>
        </p:nvSpPr>
        <p:spPr>
          <a:xfrm>
            <a:off x="609600" y="1930400"/>
            <a:ext cx="10972800" cy="3911600"/>
          </a:xfrm>
          <a:custGeom>
            <a:avLst/>
            <a:gdLst>
              <a:gd name="connisteX0" fmla="*/ 0 w 10972800"/>
              <a:gd name="connsiteY0" fmla="*/ 203200 h 3911600"/>
              <a:gd name="connisteX1" fmla="*/ 203200 w 10972800"/>
              <a:gd name="connsiteY1" fmla="*/ 0 h 3911600"/>
              <a:gd name="connisteX2" fmla="*/ 10769600 w 10972800"/>
              <a:gd name="connsiteY2" fmla="*/ 0 h 3911600"/>
              <a:gd name="connisteX3" fmla="*/ 10972800 w 10972800"/>
              <a:gd name="connsiteY3" fmla="*/ 203200 h 3911600"/>
              <a:gd name="connisteX4" fmla="*/ 10972800 w 10972800"/>
              <a:gd name="connsiteY4" fmla="*/ 3708400 h 3911600"/>
              <a:gd name="connisteX5" fmla="*/ 10769600 w 10972800"/>
              <a:gd name="connsiteY5" fmla="*/ 3911600 h 3911600"/>
              <a:gd name="connisteX6" fmla="*/ 203200 w 10972800"/>
              <a:gd name="connsiteY6" fmla="*/ 3911600 h 3911600"/>
              <a:gd name="connisteX7" fmla="*/ 0 w 10972800"/>
              <a:gd name="connsiteY7" fmla="*/ 3708400 h 3911600"/>
              <a:gd name="connisteX8" fmla="*/ 0 w 10972800"/>
              <a:gd name="connsiteY8" fmla="*/ 203200 h 39116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10972800" h="3911600">
                <a:moveTo>
                  <a:pt x="0" y="203200"/>
                </a:moveTo>
                <a:cubicBezTo>
                  <a:pt x="0" y="90976"/>
                  <a:pt x="90976" y="0"/>
                  <a:pt x="203200" y="0"/>
                </a:cubicBezTo>
                <a:lnTo>
                  <a:pt x="10769600" y="0"/>
                </a:lnTo>
                <a:cubicBezTo>
                  <a:pt x="10881824" y="0"/>
                  <a:pt x="10972800" y="90976"/>
                  <a:pt x="10972800" y="203200"/>
                </a:cubicBezTo>
                <a:lnTo>
                  <a:pt x="10972800" y="3708400"/>
                </a:lnTo>
                <a:cubicBezTo>
                  <a:pt x="10972800" y="3820624"/>
                  <a:pt x="10881824" y="3911600"/>
                  <a:pt x="10769600" y="3911600"/>
                </a:cubicBezTo>
                <a:lnTo>
                  <a:pt x="203200" y="3911600"/>
                </a:lnTo>
                <a:cubicBezTo>
                  <a:pt x="90976" y="3911600"/>
                  <a:pt x="0" y="3820624"/>
                  <a:pt x="0" y="3708400"/>
                </a:cubicBezTo>
                <a:lnTo>
                  <a:pt x="0" y="203200"/>
                </a:lnTo>
                <a:close/>
              </a:path>
            </a:pathLst>
          </a:custGeom>
          <a:gradFill>
            <a:gsLst>
              <a:gs pos="0">
                <a:schemeClr val="accent1">
                  <a:lumMod val="10000"/>
                  <a:lumOff val="90000"/>
                </a:schemeClr>
              </a:gs>
              <a:gs pos="100000">
                <a:schemeClr val="accent1">
                  <a:lumMod val="10000"/>
                  <a:lumOff val="90000"/>
                </a:schemeClr>
              </a:gs>
            </a:gsLst>
            <a:lin ang="5400000"/>
          </a:gradFill>
          <a:ln>
            <a:solidFill>
              <a:prstClr val="black">
                <a:alpha val="0"/>
              </a:prstClr>
            </a:solidFill>
            <a:prstDash val="solid"/>
          </a:ln>
        </p:spPr>
        <p:txBody>
          <a:bodyPr>
            <a:noAutofit/>
          </a:bodyPr>
          <a:lstStyle>
            <a:lvl1pPr marL="0" indent="0">
              <a:buNone/>
              <a:defRPr/>
            </a:lvl1pPr>
            <a:lvl2pPr>
              <a:buNone/>
              <a:defRPr/>
            </a:lvl2pPr>
            <a:lvl3pPr>
              <a:buNone/>
              <a:defRPr/>
            </a:lvl3pPr>
            <a:lvl4pPr>
              <a:buNone/>
              <a:defRPr/>
            </a:lvl4pPr>
            <a:lvl5pPr>
              <a:buNone/>
              <a:defRPr/>
            </a:lvl5pPr>
          </a:lstStyle>
          <a:p>
            <a:pPr lvl="0"/>
            <a:r>
              <a:rPr lang="zh-CN" altLang="en-US"/>
              <a:t> </a:t>
            </a:r>
          </a:p>
        </p:txBody>
      </p:sp>
      <p:sp>
        <p:nvSpPr>
          <p:cNvPr id="13" name="Text Placeholder 12"/>
          <p:cNvSpPr>
            <a:spLocks noGrp="1"/>
          </p:cNvSpPr>
          <p:nvPr>
            <p:ph type="body" idx="16386" hasCustomPrompt="1"/>
            <p:custDataLst>
              <p:tags r:id="rId6"/>
            </p:custDataLst>
          </p:nvPr>
        </p:nvSpPr>
        <p:spPr>
          <a:xfrm>
            <a:off x="914400" y="2692400"/>
            <a:ext cx="103632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a:t>Your item title here</a:t>
            </a:r>
          </a:p>
        </p:txBody>
      </p:sp>
      <p:sp>
        <p:nvSpPr>
          <p:cNvPr id="14" name="Text Placeholder 13"/>
          <p:cNvSpPr>
            <a:spLocks noGrp="1"/>
          </p:cNvSpPr>
          <p:nvPr>
            <p:ph type="body" idx="16387" hasCustomPrompt="1"/>
            <p:custDataLst>
              <p:tags r:id="rId7"/>
            </p:custDataLst>
          </p:nvPr>
        </p:nvSpPr>
        <p:spPr>
          <a:xfrm>
            <a:off x="914400" y="3251200"/>
            <a:ext cx="10363200" cy="18288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a:t>Enter text here</a:t>
            </a:r>
          </a:p>
        </p:txBody>
      </p:sp>
    </p:spTree>
  </p:cSld>
  <p:clrMapOvr>
    <a:overrideClrMapping bg1="lt1" tx1="dk1" bg2="lt2" tx2="dk2" accent1="accent1" accent2="accent2" accent3="accent3" accent4="accent4" accent5="accent5" accent6="accent6" hlink="hlink" folHlink="folHlink"/>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Content_Slide-10013_4">
    <p:bg>
      <p:bgRef idx="1001">
        <a:schemeClr val="bg1"/>
      </p:bgRef>
    </p:bg>
    <p:spTree>
      <p:nvGrpSpPr>
        <p:cNvPr id="1" name=""/>
        <p:cNvGrpSpPr/>
        <p:nvPr/>
      </p:nvGrpSpPr>
      <p:grpSpPr>
        <a:xfrm>
          <a:off x="0" y="0"/>
          <a:ext cx="0" cy="0"/>
          <a:chOff x="0" y="0"/>
          <a:chExt cx="0" cy="0"/>
        </a:xfrm>
      </p:grpSpPr>
      <p:sp>
        <p:nvSpPr>
          <p:cNvPr id="8" name="日期占位符 3"/>
          <p:cNvSpPr>
            <a:spLocks noGrp="1"/>
          </p:cNvSpPr>
          <p:nvPr>
            <p:ph type="dt" sz="half" idx="10"/>
            <p:custDataLst>
              <p:tags r:id="rId1"/>
            </p:custDataLst>
          </p:nvPr>
        </p:nvSpPr>
        <p:spPr/>
        <p:txBody>
          <a:bodyPr/>
          <a:lstStyle/>
          <a:p>
            <a:fld id="{760FBDFE-C587-4B4C-A407-44438C67B59E}" type="datetimeFigureOut">
              <a:rPr lang="zh-CN" altLang="en-US" smtClean="0"/>
              <a:t>2026/8/16</a:t>
            </a:fld>
            <a:endParaRPr lang="zh-CN" altLang="en-US"/>
          </a:p>
        </p:txBody>
      </p:sp>
      <p:sp>
        <p:nvSpPr>
          <p:cNvPr id="9" name="页脚占位符 4"/>
          <p:cNvSpPr>
            <a:spLocks noGrp="1"/>
          </p:cNvSpPr>
          <p:nvPr>
            <p:ph type="ftr" sz="quarter" idx="11"/>
            <p:custDataLst>
              <p:tags r:id="rId2"/>
            </p:custDataLst>
          </p:nvPr>
        </p:nvSpPr>
        <p:spPr/>
        <p:txBody>
          <a:bodyPr/>
          <a:lstStyle/>
          <a:p>
            <a:endParaRPr lang="zh-CN" altLang="en-US"/>
          </a:p>
        </p:txBody>
      </p:sp>
      <p:sp>
        <p:nvSpPr>
          <p:cNvPr id="10" name="灯片编号占位符 5"/>
          <p:cNvSpPr>
            <a:spLocks noGrp="1"/>
          </p:cNvSpPr>
          <p:nvPr>
            <p:ph type="sldNum" sz="quarter" idx="12"/>
            <p:custDataLst>
              <p:tags r:id="rId3"/>
            </p:custDataLst>
          </p:nvPr>
        </p:nvSpPr>
        <p:spPr/>
        <p:txBody>
          <a:bodyPr/>
          <a:lstStyle/>
          <a:p>
            <a:fld id="{49AE70B2-8BF9-45C0-BB95-33D1B9D3A854}" type="slidenum">
              <a:rPr lang="zh-CN" altLang="en-US" smtClean="0"/>
              <a:t>‹Nº›</a:t>
            </a:fld>
            <a:endParaRPr lang="zh-CN" altLang="en-US"/>
          </a:p>
        </p:txBody>
      </p:sp>
      <p:sp>
        <p:nvSpPr>
          <p:cNvPr id="11" name="Title 10"/>
          <p:cNvSpPr>
            <a:spLocks noGrp="1"/>
          </p:cNvSpPr>
          <p:nvPr>
            <p:ph type="ctrTitle" idx="16385" hasCustomPrompt="1"/>
            <p:custDataLst>
              <p:tags r:id="rId4"/>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pPr lvl="0"/>
            <a:r>
              <a:rPr lang="zh-CN" altLang="en-US"/>
              <a:t>Your slide title here</a:t>
            </a:r>
          </a:p>
        </p:txBody>
      </p:sp>
      <p:sp>
        <p:nvSpPr>
          <p:cNvPr id="12" name="Content Placeholder 11"/>
          <p:cNvSpPr>
            <a:spLocks noGrp="1"/>
          </p:cNvSpPr>
          <p:nvPr>
            <p:ph idx="16388" hasCustomPrompt="1"/>
            <p:custDataLst>
              <p:tags r:id="rId5"/>
            </p:custDataLst>
          </p:nvPr>
        </p:nvSpPr>
        <p:spPr>
          <a:xfrm>
            <a:off x="609600" y="1524000"/>
            <a:ext cx="10972800" cy="2489200"/>
          </a:xfrm>
          <a:custGeom>
            <a:avLst/>
            <a:gdLst>
              <a:gd name="connisteX0" fmla="*/ 0 w 10972800"/>
              <a:gd name="connsiteY0" fmla="*/ 203200 h 2489200"/>
              <a:gd name="connisteX1" fmla="*/ 203200 w 10972800"/>
              <a:gd name="connsiteY1" fmla="*/ 0 h 2489200"/>
              <a:gd name="connisteX2" fmla="*/ 10769600 w 10972800"/>
              <a:gd name="connsiteY2" fmla="*/ 0 h 2489200"/>
              <a:gd name="connisteX3" fmla="*/ 10972800 w 10972800"/>
              <a:gd name="connsiteY3" fmla="*/ 203200 h 2489200"/>
              <a:gd name="connisteX4" fmla="*/ 10972800 w 10972800"/>
              <a:gd name="connsiteY4" fmla="*/ 2286000 h 2489200"/>
              <a:gd name="connisteX5" fmla="*/ 10769600 w 10972800"/>
              <a:gd name="connsiteY5" fmla="*/ 2489200 h 2489200"/>
              <a:gd name="connisteX6" fmla="*/ 203200 w 10972800"/>
              <a:gd name="connsiteY6" fmla="*/ 2489200 h 2489200"/>
              <a:gd name="connisteX7" fmla="*/ 0 w 10972800"/>
              <a:gd name="connsiteY7" fmla="*/ 2286000 h 2489200"/>
              <a:gd name="connisteX8" fmla="*/ 0 w 10972800"/>
              <a:gd name="connsiteY8" fmla="*/ 203200 h 24892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10972800" h="2489200">
                <a:moveTo>
                  <a:pt x="0" y="203200"/>
                </a:moveTo>
                <a:cubicBezTo>
                  <a:pt x="0" y="90976"/>
                  <a:pt x="90976" y="0"/>
                  <a:pt x="203200" y="0"/>
                </a:cubicBezTo>
                <a:lnTo>
                  <a:pt x="10769600" y="0"/>
                </a:lnTo>
                <a:cubicBezTo>
                  <a:pt x="10881824" y="0"/>
                  <a:pt x="10972800" y="90976"/>
                  <a:pt x="10972800" y="203200"/>
                </a:cubicBezTo>
                <a:lnTo>
                  <a:pt x="10972800" y="2286000"/>
                </a:lnTo>
                <a:cubicBezTo>
                  <a:pt x="10972800" y="2398224"/>
                  <a:pt x="10881824" y="2489200"/>
                  <a:pt x="10769600" y="2489200"/>
                </a:cubicBezTo>
                <a:lnTo>
                  <a:pt x="203200" y="2489200"/>
                </a:lnTo>
                <a:cubicBezTo>
                  <a:pt x="90976" y="2489200"/>
                  <a:pt x="0" y="2398224"/>
                  <a:pt x="0" y="2286000"/>
                </a:cubicBezTo>
                <a:lnTo>
                  <a:pt x="0" y="203200"/>
                </a:lnTo>
                <a:close/>
              </a:path>
            </a:pathLst>
          </a:custGeom>
          <a:solidFill>
            <a:srgbClr val="DDDDDD"/>
          </a:solidFill>
          <a:ln>
            <a:noFill/>
          </a:ln>
        </p:spPr>
        <p:txBody>
          <a:bodyPr>
            <a:normAutofit/>
          </a:bodyPr>
          <a:lstStyle>
            <a:lvl1pPr>
              <a:buNone/>
              <a:defRPr/>
            </a:lvl1pPr>
            <a:lvl2pPr>
              <a:buNone/>
              <a:defRPr/>
            </a:lvl2pPr>
            <a:lvl3pPr>
              <a:buNone/>
              <a:defRPr/>
            </a:lvl3pPr>
            <a:lvl4pPr>
              <a:buNone/>
              <a:defRPr/>
            </a:lvl4pPr>
            <a:lvl5pPr marL="0" indent="0">
              <a:buNone/>
              <a:defRPr/>
            </a:lvl5pPr>
          </a:lstStyle>
          <a:p>
            <a:pPr lvl="4"/>
            <a:r>
              <a:rPr lang="zh-CN" altLang="en-US"/>
              <a:t> </a:t>
            </a:r>
          </a:p>
        </p:txBody>
      </p:sp>
      <p:sp>
        <p:nvSpPr>
          <p:cNvPr id="13" name="Text Placeholder 12"/>
          <p:cNvSpPr>
            <a:spLocks noGrp="1"/>
          </p:cNvSpPr>
          <p:nvPr>
            <p:ph type="body" idx="16386" hasCustomPrompt="1"/>
            <p:custDataLst>
              <p:tags r:id="rId6"/>
            </p:custDataLst>
          </p:nvPr>
        </p:nvSpPr>
        <p:spPr>
          <a:xfrm>
            <a:off x="609600" y="4470400"/>
            <a:ext cx="10972800" cy="406400"/>
          </a:xfrm>
          <a:noFill/>
        </p:spPr>
        <p:txBody>
          <a:bodyPr lIns="0" tIns="0" rIns="0" bIns="0" anchor="t">
            <a:normAutofit/>
          </a:bodyPr>
          <a:lstStyle>
            <a:lvl1pPr marL="0" indent="0" algn="l">
              <a:lnSpc>
                <a:spcPct val="111000"/>
              </a:lnSpc>
              <a:buNone/>
              <a:defRPr sz="2400" b="0" spc="0">
                <a:solidFill>
                  <a:schemeClr val="tx1"/>
                </a:solidFill>
              </a:defRPr>
            </a:lvl1pPr>
            <a:lvl5pPr marL="0" indent="0" algn="l">
              <a:lnSpc>
                <a:spcPct val="111000"/>
              </a:lnSpc>
              <a:spcBef>
                <a:spcPct val="0"/>
              </a:spcBef>
              <a:spcAft>
                <a:spcPct val="0"/>
              </a:spcAft>
              <a:buNone/>
              <a:defRPr/>
            </a:lvl5pPr>
          </a:lstStyle>
          <a:p>
            <a:pPr lvl="0"/>
            <a:r>
              <a:rPr lang="zh-CN" altLang="en-US"/>
              <a:t>Your item title here</a:t>
            </a:r>
          </a:p>
        </p:txBody>
      </p:sp>
      <p:sp>
        <p:nvSpPr>
          <p:cNvPr id="14" name="Text Placeholder 13"/>
          <p:cNvSpPr>
            <a:spLocks noGrp="1"/>
          </p:cNvSpPr>
          <p:nvPr>
            <p:ph type="body" idx="16387" hasCustomPrompt="1"/>
            <p:custDataLst>
              <p:tags r:id="rId7"/>
            </p:custDataLst>
          </p:nvPr>
        </p:nvSpPr>
        <p:spPr>
          <a:xfrm>
            <a:off x="609600" y="5029200"/>
            <a:ext cx="10972800" cy="1219200"/>
          </a:xfrm>
          <a:noFill/>
        </p:spPr>
        <p:txBody>
          <a:bodyPr lIns="0" tIns="0" rIns="0" bIns="0" anchor="t">
            <a:normAutofit/>
          </a:bodyPr>
          <a:lstStyle>
            <a:lvl1pPr marL="0" indent="0" algn="l">
              <a:lnSpc>
                <a:spcPct val="125000"/>
              </a:lnSpc>
              <a:buNone/>
              <a:defRPr sz="1600" b="0" spc="0">
                <a:solidFill>
                  <a:schemeClr val="tx1"/>
                </a:solidFill>
              </a:defRPr>
            </a:lvl1pPr>
            <a:lvl5pPr marL="0" indent="0" algn="l">
              <a:lnSpc>
                <a:spcPct val="125000"/>
              </a:lnSpc>
              <a:spcBef>
                <a:spcPct val="0"/>
              </a:spcBef>
              <a:spcAft>
                <a:spcPct val="0"/>
              </a:spcAft>
              <a:buNone/>
              <a:defRPr/>
            </a:lvl5pPr>
          </a:lstStyle>
          <a:p>
            <a:pPr lvl="0"/>
            <a:r>
              <a:rPr lang="zh-CN" altLang="en-US"/>
              <a:t>Enter text here</a:t>
            </a:r>
          </a:p>
        </p:txBody>
      </p:sp>
    </p:spTree>
  </p:cSld>
  <p:clrMapOvr>
    <a:overrideClrMapping bg1="lt1" tx1="dk1" bg2="lt2" tx2="dk2" accent1="accent1" accent2="accent2" accent3="accent3" accent4="accent4" accent5="accent5" accent6="accent6" hlink="hlink" folHlink="folHlink"/>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ontent_Slide-51_4">
    <p:bg>
      <p:bgRef idx="1001">
        <a:schemeClr val="bg1"/>
      </p:bgRef>
    </p:bg>
    <p:spTree>
      <p:nvGrpSpPr>
        <p:cNvPr id="1" name=""/>
        <p:cNvGrpSpPr/>
        <p:nvPr/>
      </p:nvGrpSpPr>
      <p:grpSpPr>
        <a:xfrm>
          <a:off x="0" y="0"/>
          <a:ext cx="0" cy="0"/>
          <a:chOff x="0" y="0"/>
          <a:chExt cx="0" cy="0"/>
        </a:xfrm>
      </p:grpSpPr>
      <p:sp>
        <p:nvSpPr>
          <p:cNvPr id="8" name="日期占位符 3"/>
          <p:cNvSpPr>
            <a:spLocks noGrp="1"/>
          </p:cNvSpPr>
          <p:nvPr>
            <p:ph type="dt" sz="half" idx="10"/>
            <p:custDataLst>
              <p:tags r:id="rId1"/>
            </p:custDataLst>
          </p:nvPr>
        </p:nvSpPr>
        <p:spPr/>
        <p:txBody>
          <a:bodyPr/>
          <a:lstStyle/>
          <a:p>
            <a:fld id="{760FBDFE-C587-4B4C-A407-44438C67B59E}" type="datetimeFigureOut">
              <a:rPr lang="zh-CN" altLang="en-US" smtClean="0"/>
              <a:t>2026/8/16</a:t>
            </a:fld>
            <a:endParaRPr lang="zh-CN" altLang="en-US"/>
          </a:p>
        </p:txBody>
      </p:sp>
      <p:sp>
        <p:nvSpPr>
          <p:cNvPr id="9" name="页脚占位符 4"/>
          <p:cNvSpPr>
            <a:spLocks noGrp="1"/>
          </p:cNvSpPr>
          <p:nvPr>
            <p:ph type="ftr" sz="quarter" idx="11"/>
            <p:custDataLst>
              <p:tags r:id="rId2"/>
            </p:custDataLst>
          </p:nvPr>
        </p:nvSpPr>
        <p:spPr/>
        <p:txBody>
          <a:bodyPr/>
          <a:lstStyle/>
          <a:p>
            <a:endParaRPr lang="zh-CN" altLang="en-US"/>
          </a:p>
        </p:txBody>
      </p:sp>
      <p:sp>
        <p:nvSpPr>
          <p:cNvPr id="10" name="灯片编号占位符 5"/>
          <p:cNvSpPr>
            <a:spLocks noGrp="1"/>
          </p:cNvSpPr>
          <p:nvPr>
            <p:ph type="sldNum" sz="quarter" idx="12"/>
            <p:custDataLst>
              <p:tags r:id="rId3"/>
            </p:custDataLst>
          </p:nvPr>
        </p:nvSpPr>
        <p:spPr/>
        <p:txBody>
          <a:bodyPr/>
          <a:lstStyle/>
          <a:p>
            <a:fld id="{49AE70B2-8BF9-45C0-BB95-33D1B9D3A854}" type="slidenum">
              <a:rPr lang="zh-CN" altLang="en-US" smtClean="0"/>
              <a:t>‹Nº›</a:t>
            </a:fld>
            <a:endParaRPr lang="zh-CN" altLang="en-US"/>
          </a:p>
        </p:txBody>
      </p:sp>
      <p:sp>
        <p:nvSpPr>
          <p:cNvPr id="11" name="Title 10"/>
          <p:cNvSpPr>
            <a:spLocks noGrp="1"/>
          </p:cNvSpPr>
          <p:nvPr>
            <p:ph type="ctrTitle" idx="16385" hasCustomPrompt="1"/>
            <p:custDataLst>
              <p:tags r:id="rId4"/>
            </p:custDataLst>
          </p:nvPr>
        </p:nvSpPr>
        <p:spPr>
          <a:xfrm>
            <a:off x="609600" y="34798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pPr lvl="0"/>
            <a:r>
              <a:rPr lang="zh-CN" altLang="en-US"/>
              <a:t>Your slide title here</a:t>
            </a:r>
          </a:p>
        </p:txBody>
      </p:sp>
      <p:sp>
        <p:nvSpPr>
          <p:cNvPr id="12" name="Content Placeholder 11"/>
          <p:cNvSpPr>
            <a:spLocks noGrp="1"/>
          </p:cNvSpPr>
          <p:nvPr>
            <p:ph idx="16388" hasCustomPrompt="1"/>
            <p:custDataLst>
              <p:tags r:id="rId5"/>
            </p:custDataLst>
          </p:nvPr>
        </p:nvSpPr>
        <p:spPr>
          <a:xfrm>
            <a:off x="609600" y="609600"/>
            <a:ext cx="10972800" cy="2336800"/>
          </a:xfrm>
          <a:custGeom>
            <a:avLst/>
            <a:gdLst>
              <a:gd name="connisteX0" fmla="*/ 0 w 10972800"/>
              <a:gd name="connsiteY0" fmla="*/ 203200 h 2336800"/>
              <a:gd name="connisteX1" fmla="*/ 203200 w 10972800"/>
              <a:gd name="connsiteY1" fmla="*/ 0 h 2336800"/>
              <a:gd name="connisteX2" fmla="*/ 10769600 w 10972800"/>
              <a:gd name="connsiteY2" fmla="*/ 0 h 2336800"/>
              <a:gd name="connisteX3" fmla="*/ 10972800 w 10972800"/>
              <a:gd name="connsiteY3" fmla="*/ 203200 h 2336800"/>
              <a:gd name="connisteX4" fmla="*/ 10972800 w 10972800"/>
              <a:gd name="connsiteY4" fmla="*/ 2133600 h 2336800"/>
              <a:gd name="connisteX5" fmla="*/ 10769600 w 10972800"/>
              <a:gd name="connsiteY5" fmla="*/ 2336800 h 2336800"/>
              <a:gd name="connisteX6" fmla="*/ 203200 w 10972800"/>
              <a:gd name="connsiteY6" fmla="*/ 2336800 h 2336800"/>
              <a:gd name="connisteX7" fmla="*/ 0 w 10972800"/>
              <a:gd name="connsiteY7" fmla="*/ 2133600 h 2336800"/>
              <a:gd name="connisteX8" fmla="*/ 0 w 10972800"/>
              <a:gd name="connsiteY8" fmla="*/ 203200 h 2336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10972800" h="2336800">
                <a:moveTo>
                  <a:pt x="0" y="203200"/>
                </a:moveTo>
                <a:cubicBezTo>
                  <a:pt x="0" y="90976"/>
                  <a:pt x="90976" y="0"/>
                  <a:pt x="203200" y="0"/>
                </a:cubicBezTo>
                <a:lnTo>
                  <a:pt x="10769600" y="0"/>
                </a:lnTo>
                <a:cubicBezTo>
                  <a:pt x="10881824" y="0"/>
                  <a:pt x="10972800" y="90976"/>
                  <a:pt x="10972800" y="203200"/>
                </a:cubicBezTo>
                <a:lnTo>
                  <a:pt x="10972800" y="2133600"/>
                </a:lnTo>
                <a:cubicBezTo>
                  <a:pt x="10972800" y="2245824"/>
                  <a:pt x="10881824" y="2336800"/>
                  <a:pt x="10769600" y="2336800"/>
                </a:cubicBezTo>
                <a:lnTo>
                  <a:pt x="203200" y="2336800"/>
                </a:lnTo>
                <a:cubicBezTo>
                  <a:pt x="90976" y="2336800"/>
                  <a:pt x="0" y="2245824"/>
                  <a:pt x="0" y="2133600"/>
                </a:cubicBezTo>
                <a:lnTo>
                  <a:pt x="0" y="203200"/>
                </a:lnTo>
                <a:close/>
              </a:path>
            </a:pathLst>
          </a:custGeom>
          <a:solidFill>
            <a:srgbClr val="DDDDDD"/>
          </a:solidFill>
          <a:ln>
            <a:noFill/>
          </a:ln>
        </p:spPr>
        <p:txBody>
          <a:bodyPr>
            <a:normAutofit/>
          </a:bodyPr>
          <a:lstStyle>
            <a:lvl1pPr marL="0" indent="0">
              <a:buNone/>
              <a:defRPr/>
            </a:lvl1pPr>
            <a:lvl2pPr>
              <a:buNone/>
              <a:defRPr/>
            </a:lvl2pPr>
            <a:lvl3pPr>
              <a:buNone/>
              <a:defRPr/>
            </a:lvl3pPr>
            <a:lvl4pPr>
              <a:buNone/>
              <a:defRPr/>
            </a:lvl4pPr>
            <a:lvl5pPr>
              <a:buNone/>
              <a:defRPr/>
            </a:lvl5pPr>
          </a:lstStyle>
          <a:p>
            <a:pPr lvl="0"/>
            <a:r>
              <a:rPr lang="zh-CN" altLang="en-US"/>
              <a:t> </a:t>
            </a:r>
          </a:p>
        </p:txBody>
      </p:sp>
      <p:sp>
        <p:nvSpPr>
          <p:cNvPr id="13" name="Text Placeholder 12"/>
          <p:cNvSpPr>
            <a:spLocks noGrp="1"/>
          </p:cNvSpPr>
          <p:nvPr>
            <p:ph type="body" idx="16386" hasCustomPrompt="1"/>
            <p:custDataLst>
              <p:tags r:id="rId6"/>
            </p:custDataLst>
          </p:nvPr>
        </p:nvSpPr>
        <p:spPr>
          <a:xfrm>
            <a:off x="609600" y="4470400"/>
            <a:ext cx="109728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a:t>Your item title here</a:t>
            </a:r>
          </a:p>
        </p:txBody>
      </p:sp>
      <p:sp>
        <p:nvSpPr>
          <p:cNvPr id="14" name="Text Placeholder 13"/>
          <p:cNvSpPr>
            <a:spLocks noGrp="1"/>
          </p:cNvSpPr>
          <p:nvPr>
            <p:ph type="body" idx="16387" hasCustomPrompt="1"/>
            <p:custDataLst>
              <p:tags r:id="rId7"/>
            </p:custDataLst>
          </p:nvPr>
        </p:nvSpPr>
        <p:spPr>
          <a:xfrm>
            <a:off x="609600" y="5029200"/>
            <a:ext cx="10972800" cy="12192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a:t>Enter text here</a:t>
            </a:r>
          </a:p>
        </p:txBody>
      </p:sp>
    </p:spTree>
  </p:cSld>
  <p:clrMapOvr>
    <a:overrideClrMapping bg1="lt1" tx1="dk1" bg2="lt2" tx2="dk2" accent1="accent1" accent2="accent2" accent3="accent3" accent4="accent4" accent5="accent5" accent6="accent6" hlink="hlink" folHlink="folHlink"/>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ontent_Slide-10012_6">
    <p:bg>
      <p:bgRef idx="1001">
        <a:schemeClr val="bg1"/>
      </p:bgRef>
    </p:bg>
    <p:spTree>
      <p:nvGrpSpPr>
        <p:cNvPr id="1" name=""/>
        <p:cNvGrpSpPr/>
        <p:nvPr/>
      </p:nvGrpSpPr>
      <p:grpSpPr>
        <a:xfrm>
          <a:off x="0" y="0"/>
          <a:ext cx="0" cy="0"/>
          <a:chOff x="0" y="0"/>
          <a:chExt cx="0" cy="0"/>
        </a:xfrm>
      </p:grpSpPr>
      <p:sp>
        <p:nvSpPr>
          <p:cNvPr id="8" name="日期占位符 3"/>
          <p:cNvSpPr>
            <a:spLocks noGrp="1"/>
          </p:cNvSpPr>
          <p:nvPr>
            <p:ph type="dt" sz="half" idx="10"/>
            <p:custDataLst>
              <p:tags r:id="rId1"/>
            </p:custDataLst>
          </p:nvPr>
        </p:nvSpPr>
        <p:spPr/>
        <p:txBody>
          <a:bodyPr/>
          <a:lstStyle/>
          <a:p>
            <a:fld id="{760FBDFE-C587-4B4C-A407-44438C67B59E}" type="datetimeFigureOut">
              <a:rPr lang="zh-CN" altLang="en-US" smtClean="0"/>
              <a:t>2026/8/16</a:t>
            </a:fld>
            <a:endParaRPr lang="zh-CN" altLang="en-US"/>
          </a:p>
        </p:txBody>
      </p:sp>
      <p:sp>
        <p:nvSpPr>
          <p:cNvPr id="9" name="页脚占位符 4"/>
          <p:cNvSpPr>
            <a:spLocks noGrp="1"/>
          </p:cNvSpPr>
          <p:nvPr>
            <p:ph type="ftr" sz="quarter" idx="11"/>
            <p:custDataLst>
              <p:tags r:id="rId2"/>
            </p:custDataLst>
          </p:nvPr>
        </p:nvSpPr>
        <p:spPr/>
        <p:txBody>
          <a:bodyPr/>
          <a:lstStyle/>
          <a:p>
            <a:endParaRPr lang="zh-CN" altLang="en-US"/>
          </a:p>
        </p:txBody>
      </p:sp>
      <p:sp>
        <p:nvSpPr>
          <p:cNvPr id="10" name="灯片编号占位符 5"/>
          <p:cNvSpPr>
            <a:spLocks noGrp="1"/>
          </p:cNvSpPr>
          <p:nvPr>
            <p:ph type="sldNum" sz="quarter" idx="12"/>
            <p:custDataLst>
              <p:tags r:id="rId3"/>
            </p:custDataLst>
          </p:nvPr>
        </p:nvSpPr>
        <p:spPr/>
        <p:txBody>
          <a:bodyPr/>
          <a:lstStyle/>
          <a:p>
            <a:fld id="{49AE70B2-8BF9-45C0-BB95-33D1B9D3A854}" type="slidenum">
              <a:rPr lang="zh-CN" altLang="en-US" smtClean="0"/>
              <a:t>‹Nº›</a:t>
            </a:fld>
            <a:endParaRPr lang="zh-CN" altLang="en-US"/>
          </a:p>
        </p:txBody>
      </p:sp>
      <p:sp>
        <p:nvSpPr>
          <p:cNvPr id="11" name="Title 10"/>
          <p:cNvSpPr>
            <a:spLocks noGrp="1"/>
          </p:cNvSpPr>
          <p:nvPr>
            <p:ph type="ctrTitle" idx="16385" hasCustomPrompt="1"/>
            <p:custDataLst>
              <p:tags r:id="rId4"/>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pPr lvl="0"/>
            <a:r>
              <a:rPr lang="zh-CN" altLang="en-US"/>
              <a:t>Your slide title here</a:t>
            </a:r>
          </a:p>
        </p:txBody>
      </p:sp>
      <p:sp>
        <p:nvSpPr>
          <p:cNvPr id="12" name="Content Placeholder 11"/>
          <p:cNvSpPr>
            <a:spLocks noGrp="1"/>
          </p:cNvSpPr>
          <p:nvPr>
            <p:ph idx="16388" hasCustomPrompt="1"/>
            <p:custDataLst>
              <p:tags r:id="rId5"/>
            </p:custDataLst>
          </p:nvPr>
        </p:nvSpPr>
        <p:spPr>
          <a:xfrm>
            <a:off x="609600" y="1524000"/>
            <a:ext cx="5486400" cy="4724400"/>
          </a:xfrm>
          <a:custGeom>
            <a:avLst/>
            <a:gdLst>
              <a:gd name="connisteX0" fmla="*/ 0 w 5486400"/>
              <a:gd name="connsiteY0" fmla="*/ 203200 h 4724400"/>
              <a:gd name="connisteX1" fmla="*/ 203200 w 5486400"/>
              <a:gd name="connsiteY1" fmla="*/ 0 h 4724400"/>
              <a:gd name="connisteX2" fmla="*/ 5283200 w 5486400"/>
              <a:gd name="connsiteY2" fmla="*/ 0 h 4724400"/>
              <a:gd name="connisteX3" fmla="*/ 5486400 w 5486400"/>
              <a:gd name="connsiteY3" fmla="*/ 203200 h 4724400"/>
              <a:gd name="connisteX4" fmla="*/ 5486400 w 5486400"/>
              <a:gd name="connsiteY4" fmla="*/ 4521200 h 4724400"/>
              <a:gd name="connisteX5" fmla="*/ 5283200 w 5486400"/>
              <a:gd name="connsiteY5" fmla="*/ 4724400 h 4724400"/>
              <a:gd name="connisteX6" fmla="*/ 203200 w 5486400"/>
              <a:gd name="connsiteY6" fmla="*/ 4724400 h 4724400"/>
              <a:gd name="connisteX7" fmla="*/ 0 w 5486400"/>
              <a:gd name="connsiteY7" fmla="*/ 4521200 h 4724400"/>
              <a:gd name="connisteX8" fmla="*/ 0 w 5486400"/>
              <a:gd name="connsiteY8" fmla="*/ 203200 h 4724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5486400" h="4724400">
                <a:moveTo>
                  <a:pt x="0" y="203200"/>
                </a:moveTo>
                <a:cubicBezTo>
                  <a:pt x="0" y="90976"/>
                  <a:pt x="90976" y="0"/>
                  <a:pt x="203200" y="0"/>
                </a:cubicBezTo>
                <a:lnTo>
                  <a:pt x="5283200" y="0"/>
                </a:lnTo>
                <a:cubicBezTo>
                  <a:pt x="5395424" y="0"/>
                  <a:pt x="5486400" y="90976"/>
                  <a:pt x="5486400" y="203200"/>
                </a:cubicBezTo>
                <a:lnTo>
                  <a:pt x="5486400" y="4521200"/>
                </a:lnTo>
                <a:cubicBezTo>
                  <a:pt x="5486400" y="4633424"/>
                  <a:pt x="5395424" y="4724400"/>
                  <a:pt x="5283200" y="4724400"/>
                </a:cubicBezTo>
                <a:lnTo>
                  <a:pt x="203200" y="4724400"/>
                </a:lnTo>
                <a:cubicBezTo>
                  <a:pt x="90976" y="4724400"/>
                  <a:pt x="0" y="4633424"/>
                  <a:pt x="0" y="4521200"/>
                </a:cubicBezTo>
                <a:lnTo>
                  <a:pt x="0" y="203200"/>
                </a:lnTo>
                <a:close/>
              </a:path>
            </a:pathLst>
          </a:custGeom>
          <a:solidFill>
            <a:srgbClr val="DDDDDD"/>
          </a:solidFill>
          <a:ln>
            <a:noFill/>
          </a:ln>
        </p:spPr>
        <p:txBody>
          <a:bodyPr>
            <a:normAutofit/>
          </a:bodyPr>
          <a:lstStyle>
            <a:lvl1pPr marL="0" indent="0">
              <a:buNone/>
              <a:defRPr/>
            </a:lvl1pPr>
            <a:lvl2pPr>
              <a:buNone/>
              <a:defRPr/>
            </a:lvl2pPr>
            <a:lvl3pPr>
              <a:buNone/>
              <a:defRPr/>
            </a:lvl3pPr>
            <a:lvl4pPr>
              <a:buNone/>
              <a:defRPr/>
            </a:lvl4pPr>
            <a:lvl5pPr>
              <a:buNone/>
              <a:defRPr/>
            </a:lvl5pPr>
          </a:lstStyle>
          <a:p>
            <a:pPr lvl="0"/>
            <a:r>
              <a:rPr lang="zh-CN" altLang="en-US"/>
              <a:t> </a:t>
            </a:r>
          </a:p>
        </p:txBody>
      </p:sp>
      <p:sp>
        <p:nvSpPr>
          <p:cNvPr id="13" name="Text Placeholder 12"/>
          <p:cNvSpPr>
            <a:spLocks noGrp="1"/>
          </p:cNvSpPr>
          <p:nvPr>
            <p:ph type="body" idx="16386" hasCustomPrompt="1"/>
            <p:custDataLst>
              <p:tags r:id="rId6"/>
            </p:custDataLst>
          </p:nvPr>
        </p:nvSpPr>
        <p:spPr>
          <a:xfrm>
            <a:off x="6553200" y="1778000"/>
            <a:ext cx="50292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a:t>Item title</a:t>
            </a:r>
          </a:p>
        </p:txBody>
      </p:sp>
      <p:sp>
        <p:nvSpPr>
          <p:cNvPr id="14" name="Text Placeholder 13"/>
          <p:cNvSpPr>
            <a:spLocks noGrp="1"/>
          </p:cNvSpPr>
          <p:nvPr>
            <p:ph type="body" idx="16387" hasCustomPrompt="1"/>
            <p:custDataLst>
              <p:tags r:id="rId7"/>
            </p:custDataLst>
          </p:nvPr>
        </p:nvSpPr>
        <p:spPr>
          <a:xfrm>
            <a:off x="6553200" y="2336800"/>
            <a:ext cx="5029200" cy="36576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a:t>Enter text here</a:t>
            </a:r>
          </a:p>
        </p:txBody>
      </p:sp>
    </p:spTree>
  </p:cSld>
  <p:clrMapOvr>
    <a:overrideClrMapping bg1="lt1" tx1="dk1" bg2="lt2" tx2="dk2" accent1="accent1" accent2="accent2" accent3="accent3" accent4="accent4" accent5="accent5" accent6="accent6" hlink="hlink" folHlink="folHlink"/>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ontent_Slide-10003_4">
    <p:bg>
      <p:bgRef idx="1001">
        <a:schemeClr val="bg1"/>
      </p:bgRef>
    </p:bg>
    <p:spTree>
      <p:nvGrpSpPr>
        <p:cNvPr id="1" name=""/>
        <p:cNvGrpSpPr/>
        <p:nvPr/>
      </p:nvGrpSpPr>
      <p:grpSpPr>
        <a:xfrm>
          <a:off x="0" y="0"/>
          <a:ext cx="0" cy="0"/>
          <a:chOff x="0" y="0"/>
          <a:chExt cx="0" cy="0"/>
        </a:xfrm>
      </p:grpSpPr>
      <p:sp>
        <p:nvSpPr>
          <p:cNvPr id="8" name="日期占位符 3"/>
          <p:cNvSpPr>
            <a:spLocks noGrp="1"/>
          </p:cNvSpPr>
          <p:nvPr>
            <p:ph type="dt" sz="half" idx="10"/>
            <p:custDataLst>
              <p:tags r:id="rId1"/>
            </p:custDataLst>
          </p:nvPr>
        </p:nvSpPr>
        <p:spPr/>
        <p:txBody>
          <a:bodyPr/>
          <a:lstStyle/>
          <a:p>
            <a:fld id="{760FBDFE-C587-4B4C-A407-44438C67B59E}" type="datetimeFigureOut">
              <a:rPr lang="zh-CN" altLang="en-US" smtClean="0"/>
              <a:t>2026/8/16</a:t>
            </a:fld>
            <a:endParaRPr lang="zh-CN" altLang="en-US"/>
          </a:p>
        </p:txBody>
      </p:sp>
      <p:sp>
        <p:nvSpPr>
          <p:cNvPr id="9" name="页脚占位符 4"/>
          <p:cNvSpPr>
            <a:spLocks noGrp="1"/>
          </p:cNvSpPr>
          <p:nvPr>
            <p:ph type="ftr" sz="quarter" idx="11"/>
            <p:custDataLst>
              <p:tags r:id="rId2"/>
            </p:custDataLst>
          </p:nvPr>
        </p:nvSpPr>
        <p:spPr/>
        <p:txBody>
          <a:bodyPr/>
          <a:lstStyle/>
          <a:p>
            <a:endParaRPr lang="zh-CN" altLang="en-US"/>
          </a:p>
        </p:txBody>
      </p:sp>
      <p:sp>
        <p:nvSpPr>
          <p:cNvPr id="10" name="灯片编号占位符 5"/>
          <p:cNvSpPr>
            <a:spLocks noGrp="1"/>
          </p:cNvSpPr>
          <p:nvPr>
            <p:ph type="sldNum" sz="quarter" idx="12"/>
            <p:custDataLst>
              <p:tags r:id="rId3"/>
            </p:custDataLst>
          </p:nvPr>
        </p:nvSpPr>
        <p:spPr/>
        <p:txBody>
          <a:bodyPr/>
          <a:lstStyle/>
          <a:p>
            <a:fld id="{49AE70B2-8BF9-45C0-BB95-33D1B9D3A854}" type="slidenum">
              <a:rPr lang="zh-CN" altLang="en-US" smtClean="0"/>
              <a:t>‹Nº›</a:t>
            </a:fld>
            <a:endParaRPr lang="zh-CN" altLang="en-US"/>
          </a:p>
        </p:txBody>
      </p:sp>
      <p:sp>
        <p:nvSpPr>
          <p:cNvPr id="11" name="Title 10"/>
          <p:cNvSpPr>
            <a:spLocks noGrp="1"/>
          </p:cNvSpPr>
          <p:nvPr>
            <p:ph type="ctrTitle" idx="16385" hasCustomPrompt="1"/>
            <p:custDataLst>
              <p:tags r:id="rId4"/>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pPr lvl="0"/>
            <a:r>
              <a:rPr lang="zh-CN" altLang="en-US"/>
              <a:t>Your slide title here</a:t>
            </a:r>
          </a:p>
        </p:txBody>
      </p:sp>
      <p:sp>
        <p:nvSpPr>
          <p:cNvPr id="12" name="Text Placeholder 11"/>
          <p:cNvSpPr>
            <a:spLocks noGrp="1"/>
          </p:cNvSpPr>
          <p:nvPr>
            <p:ph type="body" idx="16386" hasCustomPrompt="1"/>
            <p:custDataLst>
              <p:tags r:id="rId5"/>
            </p:custDataLst>
          </p:nvPr>
        </p:nvSpPr>
        <p:spPr>
          <a:xfrm>
            <a:off x="609600" y="1727200"/>
            <a:ext cx="10972800" cy="406400"/>
          </a:xfrm>
          <a:noFill/>
        </p:spPr>
        <p:txBody>
          <a:bodyPr lIns="0" tIns="0" rIns="0" bIns="0" anchor="t">
            <a:normAutofit/>
          </a:bodyPr>
          <a:lstStyle>
            <a:lvl1pPr marL="0" indent="0" algn="ctr">
              <a:lnSpc>
                <a:spcPct val="111000"/>
              </a:lnSpc>
              <a:buNone/>
              <a:defRPr sz="2400" b="0" spc="0">
                <a:solidFill>
                  <a:schemeClr val="tx1"/>
                </a:solidFill>
              </a:defRPr>
            </a:lvl1pPr>
            <a:lvl5pPr marL="0" indent="0" algn="ctr">
              <a:lnSpc>
                <a:spcPct val="111000"/>
              </a:lnSpc>
              <a:spcBef>
                <a:spcPct val="0"/>
              </a:spcBef>
              <a:spcAft>
                <a:spcPct val="0"/>
              </a:spcAft>
              <a:buNone/>
              <a:defRPr/>
            </a:lvl5pPr>
          </a:lstStyle>
          <a:p>
            <a:pPr lvl="0"/>
            <a:r>
              <a:rPr lang="zh-CN" altLang="en-US"/>
              <a:t>Your item title here</a:t>
            </a:r>
          </a:p>
        </p:txBody>
      </p:sp>
      <p:sp>
        <p:nvSpPr>
          <p:cNvPr id="13" name="装饰  2"/>
          <p:cNvSpPr>
            <a:spLocks noGrp="1"/>
          </p:cNvSpPr>
          <p:nvPr>
            <p:ph type="body" idx="16388" hasCustomPrompt="1"/>
            <p:custDataLst>
              <p:tags r:id="rId6"/>
            </p:custDataLst>
          </p:nvPr>
        </p:nvSpPr>
        <p:spPr>
          <a:xfrm>
            <a:off x="609600" y="2286000"/>
            <a:ext cx="10972800" cy="3759200"/>
          </a:xfrm>
          <a:custGeom>
            <a:avLst/>
            <a:gdLst>
              <a:gd name="connisteX0" fmla="*/ 0 w 10972800"/>
              <a:gd name="connsiteY0" fmla="*/ 203200 h 3759200"/>
              <a:gd name="connisteX1" fmla="*/ 203200 w 10972800"/>
              <a:gd name="connsiteY1" fmla="*/ 0 h 3759200"/>
              <a:gd name="connisteX2" fmla="*/ 10769600 w 10972800"/>
              <a:gd name="connsiteY2" fmla="*/ 0 h 3759200"/>
              <a:gd name="connisteX3" fmla="*/ 10972800 w 10972800"/>
              <a:gd name="connsiteY3" fmla="*/ 203200 h 3759200"/>
              <a:gd name="connisteX4" fmla="*/ 10972800 w 10972800"/>
              <a:gd name="connsiteY4" fmla="*/ 3556000 h 3759200"/>
              <a:gd name="connisteX5" fmla="*/ 10769600 w 10972800"/>
              <a:gd name="connsiteY5" fmla="*/ 3759200 h 3759200"/>
              <a:gd name="connisteX6" fmla="*/ 203200 w 10972800"/>
              <a:gd name="connsiteY6" fmla="*/ 3759200 h 3759200"/>
              <a:gd name="connisteX7" fmla="*/ 0 w 10972800"/>
              <a:gd name="connsiteY7" fmla="*/ 3556000 h 3759200"/>
              <a:gd name="connisteX8" fmla="*/ 0 w 10972800"/>
              <a:gd name="connsiteY8" fmla="*/ 203200 h 37592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10972800" h="3759200">
                <a:moveTo>
                  <a:pt x="0" y="203200"/>
                </a:moveTo>
                <a:cubicBezTo>
                  <a:pt x="0" y="90976"/>
                  <a:pt x="90976" y="0"/>
                  <a:pt x="203200" y="0"/>
                </a:cubicBezTo>
                <a:lnTo>
                  <a:pt x="10769600" y="0"/>
                </a:lnTo>
                <a:cubicBezTo>
                  <a:pt x="10881824" y="0"/>
                  <a:pt x="10972800" y="90976"/>
                  <a:pt x="10972800" y="203200"/>
                </a:cubicBezTo>
                <a:lnTo>
                  <a:pt x="10972800" y="3556000"/>
                </a:lnTo>
                <a:cubicBezTo>
                  <a:pt x="10972800" y="3668224"/>
                  <a:pt x="10881824" y="3759200"/>
                  <a:pt x="10769600" y="3759200"/>
                </a:cubicBezTo>
                <a:lnTo>
                  <a:pt x="203200" y="3759200"/>
                </a:lnTo>
                <a:cubicBezTo>
                  <a:pt x="90976" y="3759200"/>
                  <a:pt x="0" y="3668224"/>
                  <a:pt x="0" y="3556000"/>
                </a:cubicBezTo>
                <a:lnTo>
                  <a:pt x="0" y="203200"/>
                </a:lnTo>
                <a:close/>
              </a:path>
            </a:pathLst>
          </a:custGeom>
          <a:gradFill>
            <a:gsLst>
              <a:gs pos="0">
                <a:schemeClr val="accent1">
                  <a:lumMod val="10000"/>
                  <a:lumOff val="90000"/>
                </a:schemeClr>
              </a:gs>
              <a:gs pos="100000">
                <a:schemeClr val="accent1">
                  <a:lumMod val="10000"/>
                  <a:lumOff val="90000"/>
                </a:schemeClr>
              </a:gs>
            </a:gsLst>
            <a:lin ang="5400000"/>
          </a:gra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marL="0" indent="0">
              <a:buNone/>
              <a:defRPr/>
            </a:lvl5pPr>
          </a:lstStyle>
          <a:p>
            <a:pPr lvl="4"/>
            <a:r>
              <a:rPr lang="zh-CN" altLang="en-US"/>
              <a:t> </a:t>
            </a:r>
          </a:p>
        </p:txBody>
      </p:sp>
      <p:sp>
        <p:nvSpPr>
          <p:cNvPr id="14" name="Text Placeholder 13"/>
          <p:cNvSpPr>
            <a:spLocks noGrp="1"/>
          </p:cNvSpPr>
          <p:nvPr>
            <p:ph type="body" idx="16387" hasCustomPrompt="1"/>
            <p:custDataLst>
              <p:tags r:id="rId7"/>
            </p:custDataLst>
          </p:nvPr>
        </p:nvSpPr>
        <p:spPr>
          <a:xfrm>
            <a:off x="914400" y="2946400"/>
            <a:ext cx="10363200" cy="2438400"/>
          </a:xfrm>
          <a:noFill/>
        </p:spPr>
        <p:txBody>
          <a:bodyPr lIns="0" tIns="0" rIns="0" bIns="0" anchor="t">
            <a:normAutofit/>
          </a:bodyPr>
          <a:lstStyle>
            <a:lvl1pPr marL="0" indent="0" algn="l">
              <a:lnSpc>
                <a:spcPct val="125000"/>
              </a:lnSpc>
              <a:buNone/>
              <a:defRPr sz="1600" b="0" spc="0">
                <a:solidFill>
                  <a:schemeClr val="tx1"/>
                </a:solidFill>
              </a:defRPr>
            </a:lvl1pPr>
            <a:lvl5pPr marL="0" indent="0" algn="l">
              <a:lnSpc>
                <a:spcPct val="125000"/>
              </a:lnSpc>
              <a:spcBef>
                <a:spcPct val="0"/>
              </a:spcBef>
              <a:spcAft>
                <a:spcPct val="0"/>
              </a:spcAft>
              <a:buNone/>
              <a:defRPr/>
            </a:lvl5pPr>
          </a:lstStyle>
          <a:p>
            <a:pPr lvl="0"/>
            <a:r>
              <a:rPr lang="zh-CN" altLang="en-US"/>
              <a:t>Enter text here</a:t>
            </a:r>
          </a:p>
        </p:txBody>
      </p:sp>
    </p:spTree>
  </p:cSld>
  <p:clrMapOvr>
    <a:overrideClrMapping bg1="lt1" tx1="dk1" bg2="lt2" tx2="dk2" accent1="accent1" accent2="accent2" accent3="accent3" accent4="accent4" accent5="accent5" accent6="accent6" hlink="hlink" folHlink="folHlink"/>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ontent_Slide-59_4">
    <p:bg>
      <p:bgRef idx="1001">
        <a:schemeClr val="bg1"/>
      </p:bgRef>
    </p:bg>
    <p:spTree>
      <p:nvGrpSpPr>
        <p:cNvPr id="1" name=""/>
        <p:cNvGrpSpPr/>
        <p:nvPr/>
      </p:nvGrpSpPr>
      <p:grpSpPr>
        <a:xfrm>
          <a:off x="0" y="0"/>
          <a:ext cx="0" cy="0"/>
          <a:chOff x="0" y="0"/>
          <a:chExt cx="0" cy="0"/>
        </a:xfrm>
      </p:grpSpPr>
      <p:sp>
        <p:nvSpPr>
          <p:cNvPr id="8" name="日期占位符 3"/>
          <p:cNvSpPr>
            <a:spLocks noGrp="1"/>
          </p:cNvSpPr>
          <p:nvPr>
            <p:ph type="dt" sz="half" idx="10"/>
            <p:custDataLst>
              <p:tags r:id="rId1"/>
            </p:custDataLst>
          </p:nvPr>
        </p:nvSpPr>
        <p:spPr/>
        <p:txBody>
          <a:bodyPr/>
          <a:lstStyle/>
          <a:p>
            <a:fld id="{760FBDFE-C587-4B4C-A407-44438C67B59E}" type="datetimeFigureOut">
              <a:rPr lang="zh-CN" altLang="en-US" smtClean="0"/>
              <a:t>2026/8/16</a:t>
            </a:fld>
            <a:endParaRPr lang="zh-CN" altLang="en-US"/>
          </a:p>
        </p:txBody>
      </p:sp>
      <p:sp>
        <p:nvSpPr>
          <p:cNvPr id="9" name="页脚占位符 4"/>
          <p:cNvSpPr>
            <a:spLocks noGrp="1"/>
          </p:cNvSpPr>
          <p:nvPr>
            <p:ph type="ftr" sz="quarter" idx="11"/>
            <p:custDataLst>
              <p:tags r:id="rId2"/>
            </p:custDataLst>
          </p:nvPr>
        </p:nvSpPr>
        <p:spPr/>
        <p:txBody>
          <a:bodyPr/>
          <a:lstStyle/>
          <a:p>
            <a:endParaRPr lang="zh-CN" altLang="en-US"/>
          </a:p>
        </p:txBody>
      </p:sp>
      <p:sp>
        <p:nvSpPr>
          <p:cNvPr id="10" name="灯片编号占位符 5"/>
          <p:cNvSpPr>
            <a:spLocks noGrp="1"/>
          </p:cNvSpPr>
          <p:nvPr>
            <p:ph type="sldNum" sz="quarter" idx="12"/>
            <p:custDataLst>
              <p:tags r:id="rId3"/>
            </p:custDataLst>
          </p:nvPr>
        </p:nvSpPr>
        <p:spPr/>
        <p:txBody>
          <a:bodyPr/>
          <a:lstStyle/>
          <a:p>
            <a:fld id="{49AE70B2-8BF9-45C0-BB95-33D1B9D3A854}" type="slidenum">
              <a:rPr lang="zh-CN" altLang="en-US" smtClean="0"/>
              <a:t>‹Nº›</a:t>
            </a:fld>
            <a:endParaRPr lang="zh-CN" altLang="en-US"/>
          </a:p>
        </p:txBody>
      </p:sp>
      <p:sp>
        <p:nvSpPr>
          <p:cNvPr id="11" name="Title 10"/>
          <p:cNvSpPr>
            <a:spLocks noGrp="1"/>
          </p:cNvSpPr>
          <p:nvPr>
            <p:ph type="ctrTitle" idx="16385" hasCustomPrompt="1"/>
            <p:custDataLst>
              <p:tags r:id="rId4"/>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pPr lvl="0"/>
            <a:r>
              <a:rPr lang="zh-CN" altLang="en-US"/>
              <a:t>Your slide title here</a:t>
            </a:r>
          </a:p>
        </p:txBody>
      </p:sp>
      <p:sp>
        <p:nvSpPr>
          <p:cNvPr id="12" name="Content Placeholder 11"/>
          <p:cNvSpPr>
            <a:spLocks noGrp="1"/>
          </p:cNvSpPr>
          <p:nvPr>
            <p:ph idx="16388" hasCustomPrompt="1"/>
            <p:custDataLst>
              <p:tags r:id="rId5"/>
            </p:custDataLst>
          </p:nvPr>
        </p:nvSpPr>
        <p:spPr>
          <a:xfrm>
            <a:off x="609600" y="3708400"/>
            <a:ext cx="10972800" cy="2540000"/>
          </a:xfrm>
          <a:custGeom>
            <a:avLst/>
            <a:gdLst>
              <a:gd name="connisteX0" fmla="*/ 0 w 10972800"/>
              <a:gd name="connsiteY0" fmla="*/ 203200 h 2540000"/>
              <a:gd name="connisteX1" fmla="*/ 203200 w 10972800"/>
              <a:gd name="connsiteY1" fmla="*/ 0 h 2540000"/>
              <a:gd name="connisteX2" fmla="*/ 10769600 w 10972800"/>
              <a:gd name="connsiteY2" fmla="*/ 0 h 2540000"/>
              <a:gd name="connisteX3" fmla="*/ 10972800 w 10972800"/>
              <a:gd name="connsiteY3" fmla="*/ 203200 h 2540000"/>
              <a:gd name="connisteX4" fmla="*/ 10972800 w 10972800"/>
              <a:gd name="connsiteY4" fmla="*/ 2336800 h 2540000"/>
              <a:gd name="connisteX5" fmla="*/ 10769600 w 10972800"/>
              <a:gd name="connsiteY5" fmla="*/ 2540000 h 2540000"/>
              <a:gd name="connisteX6" fmla="*/ 203200 w 10972800"/>
              <a:gd name="connsiteY6" fmla="*/ 2540000 h 2540000"/>
              <a:gd name="connisteX7" fmla="*/ 0 w 10972800"/>
              <a:gd name="connsiteY7" fmla="*/ 2336800 h 2540000"/>
              <a:gd name="connisteX8" fmla="*/ 0 w 10972800"/>
              <a:gd name="connsiteY8" fmla="*/ 203200 h 2540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10972800" h="2540000">
                <a:moveTo>
                  <a:pt x="0" y="203200"/>
                </a:moveTo>
                <a:cubicBezTo>
                  <a:pt x="0" y="90976"/>
                  <a:pt x="90976" y="0"/>
                  <a:pt x="203200" y="0"/>
                </a:cubicBezTo>
                <a:lnTo>
                  <a:pt x="10769600" y="0"/>
                </a:lnTo>
                <a:cubicBezTo>
                  <a:pt x="10881824" y="0"/>
                  <a:pt x="10972800" y="90976"/>
                  <a:pt x="10972800" y="203200"/>
                </a:cubicBezTo>
                <a:lnTo>
                  <a:pt x="10972800" y="2336800"/>
                </a:lnTo>
                <a:cubicBezTo>
                  <a:pt x="10972800" y="2449024"/>
                  <a:pt x="10881824" y="2540000"/>
                  <a:pt x="10769600" y="2540000"/>
                </a:cubicBezTo>
                <a:lnTo>
                  <a:pt x="203200" y="2540000"/>
                </a:lnTo>
                <a:cubicBezTo>
                  <a:pt x="90976" y="2540000"/>
                  <a:pt x="0" y="2449024"/>
                  <a:pt x="0" y="2336800"/>
                </a:cubicBezTo>
                <a:lnTo>
                  <a:pt x="0" y="203200"/>
                </a:lnTo>
                <a:close/>
              </a:path>
            </a:pathLst>
          </a:custGeom>
          <a:solidFill>
            <a:srgbClr val="DDDDDD"/>
          </a:solidFill>
          <a:ln>
            <a:noFill/>
          </a:ln>
        </p:spPr>
        <p:txBody>
          <a:bodyPr>
            <a:normAutofit/>
          </a:bodyPr>
          <a:lstStyle>
            <a:lvl1pPr marL="0" indent="0">
              <a:buNone/>
              <a:defRPr/>
            </a:lvl1pPr>
            <a:lvl2pPr>
              <a:buNone/>
              <a:defRPr/>
            </a:lvl2pPr>
            <a:lvl3pPr>
              <a:buNone/>
              <a:defRPr/>
            </a:lvl3pPr>
            <a:lvl4pPr>
              <a:buNone/>
              <a:defRPr/>
            </a:lvl4pPr>
            <a:lvl5pPr>
              <a:buNone/>
              <a:defRPr/>
            </a:lvl5pPr>
          </a:lstStyle>
          <a:p>
            <a:pPr lvl="0"/>
            <a:r>
              <a:rPr lang="zh-CN" altLang="en-US"/>
              <a:t> </a:t>
            </a:r>
          </a:p>
        </p:txBody>
      </p:sp>
      <p:sp>
        <p:nvSpPr>
          <p:cNvPr id="13" name="装饰  2"/>
          <p:cNvSpPr>
            <a:spLocks noGrp="1"/>
          </p:cNvSpPr>
          <p:nvPr>
            <p:ph type="body" idx="16389" hasCustomPrompt="1"/>
            <p:custDataLst>
              <p:tags r:id="rId6"/>
            </p:custDataLst>
          </p:nvPr>
        </p:nvSpPr>
        <p:spPr>
          <a:xfrm>
            <a:off x="609600" y="1524000"/>
            <a:ext cx="50800" cy="1727200"/>
          </a:xfrm>
          <a:custGeom>
            <a:avLst/>
            <a:gdLst>
              <a:gd name="connisteX0" fmla="*/ 0 w 50800"/>
              <a:gd name="connsiteY0" fmla="*/ 25400 h 1727200"/>
              <a:gd name="connisteX1" fmla="*/ 25400 w 50800"/>
              <a:gd name="connsiteY1" fmla="*/ 0 h 1727200"/>
              <a:gd name="connisteX2" fmla="*/ 25400 w 50800"/>
              <a:gd name="connsiteY2" fmla="*/ 0 h 1727200"/>
              <a:gd name="connisteX3" fmla="*/ 50800 w 50800"/>
              <a:gd name="connsiteY3" fmla="*/ 25400 h 1727200"/>
              <a:gd name="connisteX4" fmla="*/ 50800 w 50800"/>
              <a:gd name="connsiteY4" fmla="*/ 1701800 h 1727200"/>
              <a:gd name="connisteX5" fmla="*/ 25400 w 50800"/>
              <a:gd name="connsiteY5" fmla="*/ 1727200 h 1727200"/>
              <a:gd name="connisteX6" fmla="*/ 25400 w 50800"/>
              <a:gd name="connsiteY6" fmla="*/ 1727200 h 1727200"/>
              <a:gd name="connisteX7" fmla="*/ 0 w 50800"/>
              <a:gd name="connsiteY7" fmla="*/ 1701800 h 1727200"/>
              <a:gd name="connisteX8" fmla="*/ 0 w 50800"/>
              <a:gd name="connsiteY8" fmla="*/ 25400 h 17272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50800" h="1727200">
                <a:moveTo>
                  <a:pt x="0" y="25400"/>
                </a:moveTo>
                <a:cubicBezTo>
                  <a:pt x="0" y="11372"/>
                  <a:pt x="11372" y="0"/>
                  <a:pt x="25400" y="0"/>
                </a:cubicBezTo>
                <a:lnTo>
                  <a:pt x="25400" y="0"/>
                </a:lnTo>
                <a:cubicBezTo>
                  <a:pt x="39428" y="0"/>
                  <a:pt x="50800" y="11372"/>
                  <a:pt x="50800" y="25400"/>
                </a:cubicBezTo>
                <a:lnTo>
                  <a:pt x="50800" y="1701800"/>
                </a:lnTo>
                <a:cubicBezTo>
                  <a:pt x="50800" y="1715828"/>
                  <a:pt x="39428" y="1727200"/>
                  <a:pt x="25400" y="1727200"/>
                </a:cubicBezTo>
                <a:lnTo>
                  <a:pt x="25400" y="1727200"/>
                </a:lnTo>
                <a:cubicBezTo>
                  <a:pt x="11372" y="1727200"/>
                  <a:pt x="0" y="1715828"/>
                  <a:pt x="0" y="1701800"/>
                </a:cubicBezTo>
                <a:lnTo>
                  <a:pt x="0" y="25400"/>
                </a:lnTo>
                <a:close/>
              </a:path>
            </a:pathLst>
          </a:custGeom>
          <a:solidFill>
            <a:schemeClr val="accent1"/>
          </a:solidFill>
          <a:ln>
            <a:solidFill>
              <a:prstClr val="black">
                <a:alpha val="0"/>
              </a:prstClr>
            </a:solidFill>
            <a:prstDash val="solid"/>
          </a:ln>
        </p:spPr>
        <p:txBody>
          <a:bodyPr>
            <a:noAutofit/>
          </a:bodyPr>
          <a:lstStyle>
            <a:lvl1pPr marL="0" indent="0">
              <a:buNone/>
              <a:defRPr/>
            </a:lvl1pPr>
            <a:lvl2pPr>
              <a:buNone/>
              <a:defRPr/>
            </a:lvl2pPr>
            <a:lvl3pPr>
              <a:buNone/>
              <a:defRPr/>
            </a:lvl3pPr>
            <a:lvl4pPr>
              <a:buNone/>
              <a:defRPr/>
            </a:lvl4pPr>
            <a:lvl5pPr>
              <a:buNone/>
              <a:defRPr/>
            </a:lvl5pPr>
          </a:lstStyle>
          <a:p>
            <a:pPr lvl="0"/>
            <a:r>
              <a:rPr lang="zh-CN" altLang="en-US"/>
              <a:t> </a:t>
            </a:r>
          </a:p>
        </p:txBody>
      </p:sp>
      <p:sp>
        <p:nvSpPr>
          <p:cNvPr id="14" name="Text Placeholder 13"/>
          <p:cNvSpPr>
            <a:spLocks noGrp="1"/>
          </p:cNvSpPr>
          <p:nvPr>
            <p:ph type="body" idx="16386" hasCustomPrompt="1"/>
            <p:custDataLst>
              <p:tags r:id="rId7"/>
            </p:custDataLst>
          </p:nvPr>
        </p:nvSpPr>
        <p:spPr>
          <a:xfrm>
            <a:off x="762000" y="1524000"/>
            <a:ext cx="108204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a:t>Your item title here</a:t>
            </a:r>
          </a:p>
        </p:txBody>
      </p:sp>
      <p:sp>
        <p:nvSpPr>
          <p:cNvPr id="15" name="Text Placeholder 14"/>
          <p:cNvSpPr>
            <a:spLocks noGrp="1"/>
          </p:cNvSpPr>
          <p:nvPr>
            <p:ph type="body" idx="16387" hasCustomPrompt="1"/>
            <p:custDataLst>
              <p:tags r:id="rId8"/>
            </p:custDataLst>
          </p:nvPr>
        </p:nvSpPr>
        <p:spPr>
          <a:xfrm>
            <a:off x="762000" y="2032000"/>
            <a:ext cx="10820400" cy="12192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a:t>Enter text here</a:t>
            </a:r>
          </a:p>
        </p:txBody>
      </p:sp>
    </p:spTree>
  </p:cSld>
  <p:clrMapOvr>
    <a:overrideClrMapping bg1="lt1" tx1="dk1" bg2="lt2" tx2="dk2" accent1="accent1" accent2="accent2" accent3="accent3" accent4="accent4" accent5="accent5" accent6="accent6" hlink="hlink" folHlink="folHlink"/>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ontent_Slide-60_12">
    <p:bg>
      <p:bgRef idx="1001">
        <a:schemeClr val="bg1"/>
      </p:bgRef>
    </p:bg>
    <p:spTree>
      <p:nvGrpSpPr>
        <p:cNvPr id="1" name=""/>
        <p:cNvGrpSpPr/>
        <p:nvPr/>
      </p:nvGrpSpPr>
      <p:grpSpPr>
        <a:xfrm>
          <a:off x="0" y="0"/>
          <a:ext cx="0" cy="0"/>
          <a:chOff x="0" y="0"/>
          <a:chExt cx="0" cy="0"/>
        </a:xfrm>
      </p:grpSpPr>
      <p:sp>
        <p:nvSpPr>
          <p:cNvPr id="8" name="日期占位符 3"/>
          <p:cNvSpPr>
            <a:spLocks noGrp="1"/>
          </p:cNvSpPr>
          <p:nvPr>
            <p:ph type="dt" sz="half" idx="10"/>
            <p:custDataLst>
              <p:tags r:id="rId1"/>
            </p:custDataLst>
          </p:nvPr>
        </p:nvSpPr>
        <p:spPr/>
        <p:txBody>
          <a:bodyPr/>
          <a:lstStyle/>
          <a:p>
            <a:fld id="{760FBDFE-C587-4B4C-A407-44438C67B59E}" type="datetimeFigureOut">
              <a:rPr lang="zh-CN" altLang="en-US" smtClean="0"/>
              <a:t>2026/8/16</a:t>
            </a:fld>
            <a:endParaRPr lang="zh-CN" altLang="en-US"/>
          </a:p>
        </p:txBody>
      </p:sp>
      <p:sp>
        <p:nvSpPr>
          <p:cNvPr id="9" name="页脚占位符 4"/>
          <p:cNvSpPr>
            <a:spLocks noGrp="1"/>
          </p:cNvSpPr>
          <p:nvPr>
            <p:ph type="ftr" sz="quarter" idx="11"/>
            <p:custDataLst>
              <p:tags r:id="rId2"/>
            </p:custDataLst>
          </p:nvPr>
        </p:nvSpPr>
        <p:spPr/>
        <p:txBody>
          <a:bodyPr/>
          <a:lstStyle/>
          <a:p>
            <a:endParaRPr lang="zh-CN" altLang="en-US"/>
          </a:p>
        </p:txBody>
      </p:sp>
      <p:sp>
        <p:nvSpPr>
          <p:cNvPr id="10" name="灯片编号占位符 5"/>
          <p:cNvSpPr>
            <a:spLocks noGrp="1"/>
          </p:cNvSpPr>
          <p:nvPr>
            <p:ph type="sldNum" sz="quarter" idx="12"/>
            <p:custDataLst>
              <p:tags r:id="rId3"/>
            </p:custDataLst>
          </p:nvPr>
        </p:nvSpPr>
        <p:spPr/>
        <p:txBody>
          <a:bodyPr/>
          <a:lstStyle/>
          <a:p>
            <a:fld id="{49AE70B2-8BF9-45C0-BB95-33D1B9D3A854}" type="slidenum">
              <a:rPr lang="zh-CN" altLang="en-US" smtClean="0"/>
              <a:t>‹Nº›</a:t>
            </a:fld>
            <a:endParaRPr lang="zh-CN" altLang="en-US"/>
          </a:p>
        </p:txBody>
      </p:sp>
      <p:sp>
        <p:nvSpPr>
          <p:cNvPr id="11" name="Title 10"/>
          <p:cNvSpPr>
            <a:spLocks noGrp="1"/>
          </p:cNvSpPr>
          <p:nvPr>
            <p:ph type="ctrTitle" idx="16385" hasCustomPrompt="1"/>
            <p:custDataLst>
              <p:tags r:id="rId4"/>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pPr lvl="0"/>
            <a:r>
              <a:rPr lang="zh-CN" altLang="en-US"/>
              <a:t>Your slide title here</a:t>
            </a:r>
          </a:p>
        </p:txBody>
      </p:sp>
      <p:sp>
        <p:nvSpPr>
          <p:cNvPr id="12" name="Content Placeholder 11"/>
          <p:cNvSpPr>
            <a:spLocks noGrp="1"/>
          </p:cNvSpPr>
          <p:nvPr>
            <p:ph idx="16388" hasCustomPrompt="1"/>
            <p:custDataLst>
              <p:tags r:id="rId5"/>
            </p:custDataLst>
          </p:nvPr>
        </p:nvSpPr>
        <p:spPr>
          <a:xfrm>
            <a:off x="609600" y="1524000"/>
            <a:ext cx="4038600" cy="4724400"/>
          </a:xfrm>
          <a:custGeom>
            <a:avLst/>
            <a:gdLst>
              <a:gd name="connisteX0" fmla="*/ 0 w 4038600"/>
              <a:gd name="connsiteY0" fmla="*/ 203200 h 4724400"/>
              <a:gd name="connisteX1" fmla="*/ 203200 w 4038600"/>
              <a:gd name="connsiteY1" fmla="*/ 0 h 4724400"/>
              <a:gd name="connisteX2" fmla="*/ 4038600 w 4038600"/>
              <a:gd name="connsiteY2" fmla="*/ 0 h 4724400"/>
              <a:gd name="connisteX3" fmla="*/ 4038600 w 4038600"/>
              <a:gd name="connsiteY3" fmla="*/ 4724400 h 4724400"/>
              <a:gd name="connisteX4" fmla="*/ 203200 w 4038600"/>
              <a:gd name="connsiteY4" fmla="*/ 4724400 h 4724400"/>
              <a:gd name="connisteX5" fmla="*/ 0 w 4038600"/>
              <a:gd name="connsiteY5" fmla="*/ 4521200 h 4724400"/>
              <a:gd name="connisteX6" fmla="*/ 0 w 4038600"/>
              <a:gd name="connsiteY6" fmla="*/ 203200 h 4724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0" t="0" r="0" b="0"/>
            <a:pathLst>
              <a:path w="4038600" h="4724400">
                <a:moveTo>
                  <a:pt x="0" y="203200"/>
                </a:moveTo>
                <a:cubicBezTo>
                  <a:pt x="0" y="90976"/>
                  <a:pt x="90976" y="0"/>
                  <a:pt x="203200" y="0"/>
                </a:cubicBezTo>
                <a:lnTo>
                  <a:pt x="4038600" y="0"/>
                </a:lnTo>
                <a:lnTo>
                  <a:pt x="4038600" y="4724400"/>
                </a:lnTo>
                <a:lnTo>
                  <a:pt x="203200" y="4724400"/>
                </a:lnTo>
                <a:cubicBezTo>
                  <a:pt x="90976" y="4724400"/>
                  <a:pt x="0" y="4633424"/>
                  <a:pt x="0" y="4521200"/>
                </a:cubicBezTo>
                <a:lnTo>
                  <a:pt x="0" y="203200"/>
                </a:lnTo>
                <a:close/>
              </a:path>
            </a:pathLst>
          </a:custGeom>
          <a:solidFill>
            <a:srgbClr val="DDDDDD"/>
          </a:solidFill>
          <a:ln>
            <a:noFill/>
          </a:ln>
        </p:spPr>
        <p:txBody>
          <a:bodyPr>
            <a:normAutofit/>
          </a:bodyPr>
          <a:lstStyle>
            <a:lvl1pPr>
              <a:buNone/>
              <a:defRPr/>
            </a:lvl1pPr>
            <a:lvl2pPr>
              <a:buNone/>
              <a:defRPr/>
            </a:lvl2pPr>
            <a:lvl3pPr>
              <a:buNone/>
              <a:defRPr/>
            </a:lvl3pPr>
            <a:lvl4pPr>
              <a:buNone/>
              <a:defRPr/>
            </a:lvl4pPr>
            <a:lvl5pPr marL="0" indent="0">
              <a:buNone/>
              <a:defRPr/>
            </a:lvl5pPr>
          </a:lstStyle>
          <a:p>
            <a:pPr lvl="4"/>
            <a:r>
              <a:rPr lang="zh-CN" altLang="en-US"/>
              <a:t> </a:t>
            </a:r>
          </a:p>
        </p:txBody>
      </p:sp>
      <p:sp>
        <p:nvSpPr>
          <p:cNvPr id="13" name="装饰  2"/>
          <p:cNvSpPr>
            <a:spLocks noGrp="1"/>
          </p:cNvSpPr>
          <p:nvPr>
            <p:ph type="body" idx="16389" hasCustomPrompt="1"/>
            <p:custDataLst>
              <p:tags r:id="rId6"/>
            </p:custDataLst>
          </p:nvPr>
        </p:nvSpPr>
        <p:spPr>
          <a:xfrm>
            <a:off x="4648200" y="1524000"/>
            <a:ext cx="6934200" cy="4724400"/>
          </a:xfrm>
          <a:custGeom>
            <a:avLst/>
            <a:gdLst>
              <a:gd name="connisteX0" fmla="*/ 0 w 6934200"/>
              <a:gd name="connsiteY0" fmla="*/ 0 h 4724400"/>
              <a:gd name="connisteX1" fmla="*/ 6731000 w 6934200"/>
              <a:gd name="connsiteY1" fmla="*/ 0 h 4724400"/>
              <a:gd name="connisteX2" fmla="*/ 6934200 w 6934200"/>
              <a:gd name="connsiteY2" fmla="*/ 203200 h 4724400"/>
              <a:gd name="connisteX3" fmla="*/ 6934200 w 6934200"/>
              <a:gd name="connsiteY3" fmla="*/ 4521200 h 4724400"/>
              <a:gd name="connisteX4" fmla="*/ 6731000 w 6934200"/>
              <a:gd name="connsiteY4" fmla="*/ 4724400 h 4724400"/>
              <a:gd name="connisteX5" fmla="*/ 0 w 6934200"/>
              <a:gd name="connsiteY5" fmla="*/ 4724400 h 4724400"/>
              <a:gd name="connisteX6" fmla="*/ 0 w 6934200"/>
              <a:gd name="connsiteY6" fmla="*/ 0 h 4724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0" t="0" r="0" b="0"/>
            <a:pathLst>
              <a:path w="6934200" h="4724400">
                <a:moveTo>
                  <a:pt x="0" y="0"/>
                </a:moveTo>
                <a:lnTo>
                  <a:pt x="6731000" y="0"/>
                </a:lnTo>
                <a:cubicBezTo>
                  <a:pt x="6843224" y="0"/>
                  <a:pt x="6934200" y="90976"/>
                  <a:pt x="6934200" y="203200"/>
                </a:cubicBezTo>
                <a:lnTo>
                  <a:pt x="6934200" y="4521200"/>
                </a:lnTo>
                <a:cubicBezTo>
                  <a:pt x="6934200" y="4633424"/>
                  <a:pt x="6843224" y="4724400"/>
                  <a:pt x="6731000" y="4724400"/>
                </a:cubicBezTo>
                <a:lnTo>
                  <a:pt x="0" y="4724400"/>
                </a:lnTo>
                <a:lnTo>
                  <a:pt x="0" y="0"/>
                </a:lnTo>
                <a:close/>
              </a:path>
            </a:pathLst>
          </a:custGeom>
          <a:gradFill>
            <a:gsLst>
              <a:gs pos="0">
                <a:schemeClr val="accent1">
                  <a:lumMod val="10000"/>
                  <a:lumOff val="90000"/>
                </a:schemeClr>
              </a:gs>
              <a:gs pos="100000">
                <a:schemeClr val="accent1">
                  <a:lumMod val="10000"/>
                  <a:lumOff val="90000"/>
                </a:schemeClr>
              </a:gs>
            </a:gsLst>
            <a:lin ang="5400000"/>
          </a:gra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marL="0" indent="0">
              <a:buNone/>
              <a:defRPr/>
            </a:lvl5pPr>
          </a:lstStyle>
          <a:p>
            <a:pPr lvl="4"/>
            <a:r>
              <a:rPr lang="zh-CN" altLang="en-US"/>
              <a:t> </a:t>
            </a:r>
          </a:p>
        </p:txBody>
      </p:sp>
      <p:sp>
        <p:nvSpPr>
          <p:cNvPr id="14" name="Text Placeholder 13"/>
          <p:cNvSpPr>
            <a:spLocks noGrp="1"/>
          </p:cNvSpPr>
          <p:nvPr>
            <p:ph type="body" idx="16386" hasCustomPrompt="1"/>
            <p:custDataLst>
              <p:tags r:id="rId7"/>
            </p:custDataLst>
          </p:nvPr>
        </p:nvSpPr>
        <p:spPr>
          <a:xfrm>
            <a:off x="5105400" y="2387600"/>
            <a:ext cx="6019800" cy="406400"/>
          </a:xfrm>
          <a:noFill/>
        </p:spPr>
        <p:txBody>
          <a:bodyPr lIns="0" tIns="0" rIns="0" bIns="0" anchor="t">
            <a:normAutofit/>
          </a:bodyPr>
          <a:lstStyle>
            <a:lvl1pPr marL="0" indent="0" algn="l">
              <a:lnSpc>
                <a:spcPct val="111000"/>
              </a:lnSpc>
              <a:buNone/>
              <a:defRPr sz="2400" b="0" spc="0">
                <a:solidFill>
                  <a:schemeClr val="tx1"/>
                </a:solidFill>
              </a:defRPr>
            </a:lvl1pPr>
            <a:lvl5pPr marL="0" indent="0" algn="l">
              <a:lnSpc>
                <a:spcPct val="111000"/>
              </a:lnSpc>
              <a:spcBef>
                <a:spcPct val="0"/>
              </a:spcBef>
              <a:spcAft>
                <a:spcPct val="0"/>
              </a:spcAft>
              <a:buNone/>
              <a:defRPr/>
            </a:lvl5pPr>
          </a:lstStyle>
          <a:p>
            <a:pPr lvl="0"/>
            <a:r>
              <a:rPr lang="zh-CN" altLang="en-US"/>
              <a:t>Item title here</a:t>
            </a:r>
          </a:p>
        </p:txBody>
      </p:sp>
      <p:sp>
        <p:nvSpPr>
          <p:cNvPr id="15" name="Text Placeholder 14"/>
          <p:cNvSpPr>
            <a:spLocks noGrp="1"/>
          </p:cNvSpPr>
          <p:nvPr>
            <p:ph type="body" idx="16387" hasCustomPrompt="1"/>
            <p:custDataLst>
              <p:tags r:id="rId8"/>
            </p:custDataLst>
          </p:nvPr>
        </p:nvSpPr>
        <p:spPr>
          <a:xfrm>
            <a:off x="5105400" y="2946400"/>
            <a:ext cx="6019800" cy="2438400"/>
          </a:xfrm>
          <a:noFill/>
        </p:spPr>
        <p:txBody>
          <a:bodyPr lIns="0" tIns="0" rIns="0" bIns="0" anchor="t">
            <a:normAutofit/>
          </a:bodyPr>
          <a:lstStyle>
            <a:lvl1pPr marL="0" indent="0" algn="l">
              <a:lnSpc>
                <a:spcPct val="125000"/>
              </a:lnSpc>
              <a:buNone/>
              <a:defRPr sz="1600" b="0" spc="0">
                <a:solidFill>
                  <a:schemeClr val="tx1"/>
                </a:solidFill>
              </a:defRPr>
            </a:lvl1pPr>
            <a:lvl5pPr marL="0" indent="0" algn="l">
              <a:lnSpc>
                <a:spcPct val="125000"/>
              </a:lnSpc>
              <a:spcBef>
                <a:spcPct val="0"/>
              </a:spcBef>
              <a:spcAft>
                <a:spcPct val="0"/>
              </a:spcAft>
              <a:buNone/>
              <a:defRPr/>
            </a:lvl5pPr>
          </a:lstStyle>
          <a:p>
            <a:pPr lvl="0"/>
            <a:r>
              <a:rPr lang="zh-CN" altLang="en-US"/>
              <a:t>Enter text here</a:t>
            </a:r>
          </a:p>
        </p:txBody>
      </p:sp>
    </p:spTree>
  </p:cSld>
  <p:clrMapOvr>
    <a:overrideClrMapping bg1="lt1" tx1="dk1" bg2="lt2" tx2="dk2" accent1="accent1" accent2="accent2" accent3="accent3" accent4="accent4" accent5="accent5" accent6="accent6" hlink="hlink" folHlink="folHlink"/>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Content_Slide-27_12">
    <p:bg>
      <p:bgRef idx="1001">
        <a:schemeClr val="bg1"/>
      </p:bgRef>
    </p:bg>
    <p:spTree>
      <p:nvGrpSpPr>
        <p:cNvPr id="1" name=""/>
        <p:cNvGrpSpPr/>
        <p:nvPr/>
      </p:nvGrpSpPr>
      <p:grpSpPr>
        <a:xfrm>
          <a:off x="0" y="0"/>
          <a:ext cx="0" cy="0"/>
          <a:chOff x="0" y="0"/>
          <a:chExt cx="0" cy="0"/>
        </a:xfrm>
      </p:grpSpPr>
      <p:sp>
        <p:nvSpPr>
          <p:cNvPr id="8" name="日期占位符 3"/>
          <p:cNvSpPr>
            <a:spLocks noGrp="1"/>
          </p:cNvSpPr>
          <p:nvPr>
            <p:ph type="dt" sz="half" idx="10"/>
            <p:custDataLst>
              <p:tags r:id="rId1"/>
            </p:custDataLst>
          </p:nvPr>
        </p:nvSpPr>
        <p:spPr/>
        <p:txBody>
          <a:bodyPr/>
          <a:lstStyle/>
          <a:p>
            <a:fld id="{760FBDFE-C587-4B4C-A407-44438C67B59E}" type="datetimeFigureOut">
              <a:rPr lang="zh-CN" altLang="en-US" smtClean="0"/>
              <a:t>2026/8/16</a:t>
            </a:fld>
            <a:endParaRPr lang="zh-CN" altLang="en-US"/>
          </a:p>
        </p:txBody>
      </p:sp>
      <p:sp>
        <p:nvSpPr>
          <p:cNvPr id="9" name="页脚占位符 4"/>
          <p:cNvSpPr>
            <a:spLocks noGrp="1"/>
          </p:cNvSpPr>
          <p:nvPr>
            <p:ph type="ftr" sz="quarter" idx="11"/>
            <p:custDataLst>
              <p:tags r:id="rId2"/>
            </p:custDataLst>
          </p:nvPr>
        </p:nvSpPr>
        <p:spPr/>
        <p:txBody>
          <a:bodyPr/>
          <a:lstStyle/>
          <a:p>
            <a:endParaRPr lang="zh-CN" altLang="en-US"/>
          </a:p>
        </p:txBody>
      </p:sp>
      <p:sp>
        <p:nvSpPr>
          <p:cNvPr id="10" name="灯片编号占位符 5"/>
          <p:cNvSpPr>
            <a:spLocks noGrp="1"/>
          </p:cNvSpPr>
          <p:nvPr>
            <p:ph type="sldNum" sz="quarter" idx="12"/>
            <p:custDataLst>
              <p:tags r:id="rId3"/>
            </p:custDataLst>
          </p:nvPr>
        </p:nvSpPr>
        <p:spPr/>
        <p:txBody>
          <a:bodyPr/>
          <a:lstStyle/>
          <a:p>
            <a:fld id="{49AE70B2-8BF9-45C0-BB95-33D1B9D3A854}" type="slidenum">
              <a:rPr lang="zh-CN" altLang="en-US" smtClean="0"/>
              <a:t>‹Nº›</a:t>
            </a:fld>
            <a:endParaRPr lang="zh-CN" altLang="en-US"/>
          </a:p>
        </p:txBody>
      </p:sp>
      <p:sp>
        <p:nvSpPr>
          <p:cNvPr id="11" name="Title 10"/>
          <p:cNvSpPr>
            <a:spLocks noGrp="1"/>
          </p:cNvSpPr>
          <p:nvPr>
            <p:ph type="ctrTitle" idx="16385" hasCustomPrompt="1"/>
            <p:custDataLst>
              <p:tags r:id="rId4"/>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pPr lvl="0"/>
            <a:r>
              <a:rPr lang="zh-CN" altLang="en-US"/>
              <a:t>Your slide title here</a:t>
            </a:r>
          </a:p>
        </p:txBody>
      </p:sp>
      <p:sp>
        <p:nvSpPr>
          <p:cNvPr id="12" name="装饰  1"/>
          <p:cNvSpPr>
            <a:spLocks noGrp="1"/>
          </p:cNvSpPr>
          <p:nvPr>
            <p:ph type="body" idx="16392" hasCustomPrompt="1"/>
            <p:custDataLst>
              <p:tags r:id="rId5"/>
            </p:custDataLst>
          </p:nvPr>
        </p:nvSpPr>
        <p:spPr>
          <a:xfrm>
            <a:off x="609600" y="1600200"/>
            <a:ext cx="762000" cy="762000"/>
          </a:xfrm>
          <a:custGeom>
            <a:avLst/>
            <a:gdLst>
              <a:gd name="connisteX0" fmla="*/ 0 w 762000"/>
              <a:gd name="connsiteY0" fmla="*/ 203200 h 762000"/>
              <a:gd name="connisteX1" fmla="*/ 203200 w 762000"/>
              <a:gd name="connsiteY1" fmla="*/ 0 h 762000"/>
              <a:gd name="connisteX2" fmla="*/ 558800 w 762000"/>
              <a:gd name="connsiteY2" fmla="*/ 0 h 762000"/>
              <a:gd name="connisteX3" fmla="*/ 762000 w 762000"/>
              <a:gd name="connsiteY3" fmla="*/ 203200 h 762000"/>
              <a:gd name="connisteX4" fmla="*/ 762000 w 762000"/>
              <a:gd name="connsiteY4" fmla="*/ 558800 h 762000"/>
              <a:gd name="connisteX5" fmla="*/ 558800 w 762000"/>
              <a:gd name="connsiteY5" fmla="*/ 762000 h 762000"/>
              <a:gd name="connisteX6" fmla="*/ 203200 w 762000"/>
              <a:gd name="connsiteY6" fmla="*/ 762000 h 762000"/>
              <a:gd name="connisteX7" fmla="*/ 0 w 762000"/>
              <a:gd name="connsiteY7" fmla="*/ 558800 h 762000"/>
              <a:gd name="connisteX8" fmla="*/ 0 w 762000"/>
              <a:gd name="connsiteY8" fmla="*/ 203200 h 76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762000" h="762000">
                <a:moveTo>
                  <a:pt x="0" y="203200"/>
                </a:moveTo>
                <a:cubicBezTo>
                  <a:pt x="0" y="90976"/>
                  <a:pt x="90976" y="0"/>
                  <a:pt x="203200" y="0"/>
                </a:cubicBezTo>
                <a:lnTo>
                  <a:pt x="558800" y="0"/>
                </a:lnTo>
                <a:cubicBezTo>
                  <a:pt x="671024" y="0"/>
                  <a:pt x="762000" y="90976"/>
                  <a:pt x="762000" y="203200"/>
                </a:cubicBezTo>
                <a:lnTo>
                  <a:pt x="762000" y="558800"/>
                </a:lnTo>
                <a:cubicBezTo>
                  <a:pt x="762000" y="671024"/>
                  <a:pt x="671024" y="762000"/>
                  <a:pt x="558800" y="762000"/>
                </a:cubicBezTo>
                <a:lnTo>
                  <a:pt x="203200" y="762000"/>
                </a:lnTo>
                <a:cubicBezTo>
                  <a:pt x="90976" y="762000"/>
                  <a:pt x="0" y="671024"/>
                  <a:pt x="0" y="558800"/>
                </a:cubicBezTo>
                <a:lnTo>
                  <a:pt x="0" y="203200"/>
                </a:lnTo>
                <a:close/>
              </a:path>
            </a:pathLst>
          </a:custGeom>
          <a:solidFill>
            <a:schemeClr val="accent1"/>
          </a:solidFill>
          <a:ln>
            <a:solidFill>
              <a:prstClr val="black">
                <a:alpha val="0"/>
              </a:prstClr>
            </a:solidFill>
            <a:prstDash val="solid"/>
          </a:ln>
        </p:spPr>
        <p:txBody>
          <a:bodyPr>
            <a:noAutofit/>
          </a:bodyPr>
          <a:lstStyle>
            <a:lvl1pPr marL="0" indent="0">
              <a:buNone/>
              <a:defRPr/>
            </a:lvl1pPr>
            <a:lvl2pPr>
              <a:buNone/>
              <a:defRPr/>
            </a:lvl2pPr>
            <a:lvl3pPr>
              <a:buNone/>
              <a:defRPr/>
            </a:lvl3pPr>
            <a:lvl4pPr>
              <a:buNone/>
              <a:defRPr/>
            </a:lvl4pPr>
            <a:lvl5pPr>
              <a:buNone/>
              <a:defRPr/>
            </a:lvl5pPr>
          </a:lstStyle>
          <a:p>
            <a:pPr lvl="0"/>
            <a:r>
              <a:rPr lang="zh-CN" altLang="en-US"/>
              <a:t> </a:t>
            </a:r>
          </a:p>
        </p:txBody>
      </p:sp>
      <p:sp>
        <p:nvSpPr>
          <p:cNvPr id="13" name="Text Placeholder 12"/>
          <p:cNvSpPr>
            <a:spLocks noGrp="1"/>
          </p:cNvSpPr>
          <p:nvPr>
            <p:ph type="body" idx="16388" hasCustomPrompt="1"/>
            <p:custDataLst>
              <p:tags r:id="rId6"/>
            </p:custDataLst>
          </p:nvPr>
        </p:nvSpPr>
        <p:spPr>
          <a:xfrm>
            <a:off x="781050" y="1803400"/>
            <a:ext cx="419100" cy="355600"/>
          </a:xfrm>
          <a:noFill/>
        </p:spPr>
        <p:txBody>
          <a:bodyPr wrap="none" lIns="0" tIns="0" rIns="0" bIns="0" anchor="ctr">
            <a:noAutofit/>
          </a:bodyPr>
          <a:lstStyle>
            <a:lvl1pPr marL="0" indent="0" algn="ctr">
              <a:lnSpc>
                <a:spcPct val="109000"/>
              </a:lnSpc>
              <a:spcBef>
                <a:spcPct val="0"/>
              </a:spcBef>
              <a:spcAft>
                <a:spcPct val="0"/>
              </a:spcAft>
              <a:buNone/>
              <a:defRPr sz="2800" b="0" spc="0">
                <a:solidFill>
                  <a:srgbClr val="FFFFFF"/>
                </a:solidFill>
              </a:defRPr>
            </a:lvl1pPr>
          </a:lstStyle>
          <a:p>
            <a:pPr lvl="0"/>
            <a:r>
              <a:rPr lang="zh-CN" altLang="en-US"/>
              <a:t>01</a:t>
            </a:r>
          </a:p>
        </p:txBody>
      </p:sp>
      <p:sp>
        <p:nvSpPr>
          <p:cNvPr id="14" name="Text Placeholder 13"/>
          <p:cNvSpPr>
            <a:spLocks noGrp="1"/>
          </p:cNvSpPr>
          <p:nvPr>
            <p:ph type="body" idx="16386" hasCustomPrompt="1"/>
            <p:custDataLst>
              <p:tags r:id="rId7"/>
            </p:custDataLst>
          </p:nvPr>
        </p:nvSpPr>
        <p:spPr>
          <a:xfrm>
            <a:off x="1574800" y="1600200"/>
            <a:ext cx="100076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a:t>Your item title here</a:t>
            </a:r>
          </a:p>
        </p:txBody>
      </p:sp>
      <p:sp>
        <p:nvSpPr>
          <p:cNvPr id="15" name="Text Placeholder 14"/>
          <p:cNvSpPr>
            <a:spLocks noGrp="1"/>
          </p:cNvSpPr>
          <p:nvPr>
            <p:ph type="body" idx="16387" hasCustomPrompt="1"/>
            <p:custDataLst>
              <p:tags r:id="rId8"/>
            </p:custDataLst>
          </p:nvPr>
        </p:nvSpPr>
        <p:spPr>
          <a:xfrm>
            <a:off x="1574800" y="2057400"/>
            <a:ext cx="10007600" cy="15240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a:t>Enter title text here</a:t>
            </a:r>
          </a:p>
        </p:txBody>
      </p:sp>
      <p:sp>
        <p:nvSpPr>
          <p:cNvPr id="16" name="装饰  5"/>
          <p:cNvSpPr>
            <a:spLocks noGrp="1"/>
          </p:cNvSpPr>
          <p:nvPr>
            <p:ph type="body" idx="16393" hasCustomPrompt="1"/>
            <p:custDataLst>
              <p:tags r:id="rId9"/>
            </p:custDataLst>
          </p:nvPr>
        </p:nvSpPr>
        <p:spPr>
          <a:xfrm>
            <a:off x="609600" y="4191000"/>
            <a:ext cx="762000" cy="762000"/>
          </a:xfrm>
          <a:custGeom>
            <a:avLst/>
            <a:gdLst>
              <a:gd name="connisteX0" fmla="*/ 0 w 762000"/>
              <a:gd name="connsiteY0" fmla="*/ 203200 h 762000"/>
              <a:gd name="connisteX1" fmla="*/ 203200 w 762000"/>
              <a:gd name="connsiteY1" fmla="*/ 0 h 762000"/>
              <a:gd name="connisteX2" fmla="*/ 558800 w 762000"/>
              <a:gd name="connsiteY2" fmla="*/ 0 h 762000"/>
              <a:gd name="connisteX3" fmla="*/ 762000 w 762000"/>
              <a:gd name="connsiteY3" fmla="*/ 203200 h 762000"/>
              <a:gd name="connisteX4" fmla="*/ 762000 w 762000"/>
              <a:gd name="connsiteY4" fmla="*/ 558800 h 762000"/>
              <a:gd name="connisteX5" fmla="*/ 558800 w 762000"/>
              <a:gd name="connsiteY5" fmla="*/ 762000 h 762000"/>
              <a:gd name="connisteX6" fmla="*/ 203200 w 762000"/>
              <a:gd name="connsiteY6" fmla="*/ 762000 h 762000"/>
              <a:gd name="connisteX7" fmla="*/ 0 w 762000"/>
              <a:gd name="connsiteY7" fmla="*/ 558800 h 762000"/>
              <a:gd name="connisteX8" fmla="*/ 0 w 762000"/>
              <a:gd name="connsiteY8" fmla="*/ 203200 h 76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762000" h="762000">
                <a:moveTo>
                  <a:pt x="0" y="203200"/>
                </a:moveTo>
                <a:cubicBezTo>
                  <a:pt x="0" y="90976"/>
                  <a:pt x="90976" y="0"/>
                  <a:pt x="203200" y="0"/>
                </a:cubicBezTo>
                <a:lnTo>
                  <a:pt x="558800" y="0"/>
                </a:lnTo>
                <a:cubicBezTo>
                  <a:pt x="671024" y="0"/>
                  <a:pt x="762000" y="90976"/>
                  <a:pt x="762000" y="203200"/>
                </a:cubicBezTo>
                <a:lnTo>
                  <a:pt x="762000" y="558800"/>
                </a:lnTo>
                <a:cubicBezTo>
                  <a:pt x="762000" y="671024"/>
                  <a:pt x="671024" y="762000"/>
                  <a:pt x="558800" y="762000"/>
                </a:cubicBezTo>
                <a:lnTo>
                  <a:pt x="203200" y="762000"/>
                </a:lnTo>
                <a:cubicBezTo>
                  <a:pt x="90976" y="762000"/>
                  <a:pt x="0" y="671024"/>
                  <a:pt x="0" y="558800"/>
                </a:cubicBezTo>
                <a:lnTo>
                  <a:pt x="0" y="203200"/>
                </a:lnTo>
                <a:close/>
              </a:path>
            </a:pathLst>
          </a:custGeom>
          <a:solidFill>
            <a:schemeClr val="accent1"/>
          </a:solidFill>
          <a:ln>
            <a:solidFill>
              <a:prstClr val="black">
                <a:alpha val="0"/>
              </a:prstClr>
            </a:solidFill>
            <a:prstDash val="solid"/>
          </a:ln>
        </p:spPr>
        <p:txBody>
          <a:bodyPr>
            <a:noAutofit/>
          </a:bodyPr>
          <a:lstStyle>
            <a:lvl1pPr marL="0" indent="0">
              <a:buNone/>
              <a:defRPr/>
            </a:lvl1pPr>
            <a:lvl2pPr>
              <a:buNone/>
              <a:defRPr/>
            </a:lvl2pPr>
            <a:lvl3pPr>
              <a:buNone/>
              <a:defRPr/>
            </a:lvl3pPr>
            <a:lvl4pPr>
              <a:buNone/>
              <a:defRPr/>
            </a:lvl4pPr>
            <a:lvl5pPr>
              <a:buNone/>
              <a:defRPr/>
            </a:lvl5pPr>
          </a:lstStyle>
          <a:p>
            <a:pPr lvl="0"/>
            <a:r>
              <a:rPr lang="zh-CN" altLang="en-US"/>
              <a:t> </a:t>
            </a:r>
          </a:p>
        </p:txBody>
      </p:sp>
      <p:sp>
        <p:nvSpPr>
          <p:cNvPr id="17" name="Text Placeholder 16"/>
          <p:cNvSpPr>
            <a:spLocks noGrp="1"/>
          </p:cNvSpPr>
          <p:nvPr>
            <p:ph type="body" idx="16391" hasCustomPrompt="1"/>
            <p:custDataLst>
              <p:tags r:id="rId10"/>
            </p:custDataLst>
          </p:nvPr>
        </p:nvSpPr>
        <p:spPr>
          <a:xfrm>
            <a:off x="781050" y="4394200"/>
            <a:ext cx="419100" cy="355600"/>
          </a:xfrm>
          <a:noFill/>
        </p:spPr>
        <p:txBody>
          <a:bodyPr wrap="none" lIns="0" tIns="0" rIns="0" bIns="0" anchor="ctr">
            <a:noAutofit/>
          </a:bodyPr>
          <a:lstStyle>
            <a:lvl1pPr marL="0" indent="0" algn="ctr">
              <a:lnSpc>
                <a:spcPct val="109000"/>
              </a:lnSpc>
              <a:spcBef>
                <a:spcPct val="0"/>
              </a:spcBef>
              <a:spcAft>
                <a:spcPct val="0"/>
              </a:spcAft>
              <a:buNone/>
              <a:defRPr sz="2800" b="0" spc="0">
                <a:solidFill>
                  <a:srgbClr val="FFFFFF"/>
                </a:solidFill>
              </a:defRPr>
            </a:lvl1pPr>
          </a:lstStyle>
          <a:p>
            <a:pPr lvl="0"/>
            <a:r>
              <a:rPr lang="zh-CN" altLang="en-US"/>
              <a:t>02</a:t>
            </a:r>
          </a:p>
        </p:txBody>
      </p:sp>
      <p:sp>
        <p:nvSpPr>
          <p:cNvPr id="18" name="Text Placeholder 17"/>
          <p:cNvSpPr>
            <a:spLocks noGrp="1"/>
          </p:cNvSpPr>
          <p:nvPr>
            <p:ph type="body" idx="16389" hasCustomPrompt="1"/>
            <p:custDataLst>
              <p:tags r:id="rId11"/>
            </p:custDataLst>
          </p:nvPr>
        </p:nvSpPr>
        <p:spPr>
          <a:xfrm>
            <a:off x="1574800" y="4191000"/>
            <a:ext cx="100076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a:t>Your item title here</a:t>
            </a:r>
          </a:p>
        </p:txBody>
      </p:sp>
      <p:sp>
        <p:nvSpPr>
          <p:cNvPr id="19" name="Text Placeholder 18"/>
          <p:cNvSpPr>
            <a:spLocks noGrp="1"/>
          </p:cNvSpPr>
          <p:nvPr>
            <p:ph type="body" idx="16390" hasCustomPrompt="1"/>
            <p:custDataLst>
              <p:tags r:id="rId12"/>
            </p:custDataLst>
          </p:nvPr>
        </p:nvSpPr>
        <p:spPr>
          <a:xfrm>
            <a:off x="1574800" y="4648200"/>
            <a:ext cx="10007600" cy="15240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a:t>Enter title text here</a:t>
            </a:r>
          </a:p>
        </p:txBody>
      </p:sp>
    </p:spTree>
  </p:cSld>
  <p:clrMapOvr>
    <a:overrideClrMapping bg1="lt1" tx1="dk1" bg2="lt2" tx2="dk2" accent1="accent1" accent2="accent2" accent3="accent3" accent4="accent4" accent5="accent5" accent6="accent6" hlink="hlink" folHlink="folHlink"/>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ontent_Slide-61_10">
    <p:bg>
      <p:bgRef idx="1001">
        <a:schemeClr val="bg1"/>
      </p:bgRef>
    </p:bg>
    <p:spTree>
      <p:nvGrpSpPr>
        <p:cNvPr id="1" name=""/>
        <p:cNvGrpSpPr/>
        <p:nvPr/>
      </p:nvGrpSpPr>
      <p:grpSpPr>
        <a:xfrm>
          <a:off x="0" y="0"/>
          <a:ext cx="0" cy="0"/>
          <a:chOff x="0" y="0"/>
          <a:chExt cx="0" cy="0"/>
        </a:xfrm>
      </p:grpSpPr>
      <p:sp>
        <p:nvSpPr>
          <p:cNvPr id="8" name="日期占位符 3"/>
          <p:cNvSpPr>
            <a:spLocks noGrp="1"/>
          </p:cNvSpPr>
          <p:nvPr>
            <p:ph type="dt" sz="half" idx="10"/>
            <p:custDataLst>
              <p:tags r:id="rId1"/>
            </p:custDataLst>
          </p:nvPr>
        </p:nvSpPr>
        <p:spPr/>
        <p:txBody>
          <a:bodyPr/>
          <a:lstStyle/>
          <a:p>
            <a:fld id="{760FBDFE-C587-4B4C-A407-44438C67B59E}" type="datetimeFigureOut">
              <a:rPr lang="zh-CN" altLang="en-US" smtClean="0"/>
              <a:t>2026/8/16</a:t>
            </a:fld>
            <a:endParaRPr lang="zh-CN" altLang="en-US"/>
          </a:p>
        </p:txBody>
      </p:sp>
      <p:sp>
        <p:nvSpPr>
          <p:cNvPr id="9" name="页脚占位符 4"/>
          <p:cNvSpPr>
            <a:spLocks noGrp="1"/>
          </p:cNvSpPr>
          <p:nvPr>
            <p:ph type="ftr" sz="quarter" idx="11"/>
            <p:custDataLst>
              <p:tags r:id="rId2"/>
            </p:custDataLst>
          </p:nvPr>
        </p:nvSpPr>
        <p:spPr/>
        <p:txBody>
          <a:bodyPr/>
          <a:lstStyle/>
          <a:p>
            <a:endParaRPr lang="zh-CN" altLang="en-US"/>
          </a:p>
        </p:txBody>
      </p:sp>
      <p:sp>
        <p:nvSpPr>
          <p:cNvPr id="10" name="灯片编号占位符 5"/>
          <p:cNvSpPr>
            <a:spLocks noGrp="1"/>
          </p:cNvSpPr>
          <p:nvPr>
            <p:ph type="sldNum" sz="quarter" idx="12"/>
            <p:custDataLst>
              <p:tags r:id="rId3"/>
            </p:custDataLst>
          </p:nvPr>
        </p:nvSpPr>
        <p:spPr/>
        <p:txBody>
          <a:bodyPr/>
          <a:lstStyle/>
          <a:p>
            <a:fld id="{49AE70B2-8BF9-45C0-BB95-33D1B9D3A854}" type="slidenum">
              <a:rPr lang="zh-CN" altLang="en-US" smtClean="0"/>
              <a:t>‹Nº›</a:t>
            </a:fld>
            <a:endParaRPr lang="zh-CN" altLang="en-US"/>
          </a:p>
        </p:txBody>
      </p:sp>
      <p:sp>
        <p:nvSpPr>
          <p:cNvPr id="11" name="Title 10"/>
          <p:cNvSpPr>
            <a:spLocks noGrp="1"/>
          </p:cNvSpPr>
          <p:nvPr>
            <p:ph type="ctrTitle" idx="16385" hasCustomPrompt="1"/>
            <p:custDataLst>
              <p:tags r:id="rId4"/>
            </p:custDataLst>
          </p:nvPr>
        </p:nvSpPr>
        <p:spPr>
          <a:xfrm>
            <a:off x="5842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pPr lvl="0"/>
            <a:r>
              <a:rPr lang="zh-CN" altLang="en-US"/>
              <a:t>Your slide title here</a:t>
            </a:r>
          </a:p>
        </p:txBody>
      </p:sp>
      <p:sp>
        <p:nvSpPr>
          <p:cNvPr id="12" name="Content Placeholder 11"/>
          <p:cNvSpPr>
            <a:spLocks noGrp="1"/>
          </p:cNvSpPr>
          <p:nvPr>
            <p:ph idx="16388" hasCustomPrompt="1"/>
            <p:custDataLst>
              <p:tags r:id="rId5"/>
            </p:custDataLst>
          </p:nvPr>
        </p:nvSpPr>
        <p:spPr>
          <a:xfrm>
            <a:off x="7518400" y="1524000"/>
            <a:ext cx="4038600" cy="4724400"/>
          </a:xfrm>
          <a:custGeom>
            <a:avLst/>
            <a:gdLst>
              <a:gd name="connisteX0" fmla="*/ 0 w 4038600"/>
              <a:gd name="connsiteY0" fmla="*/ 0 h 4724400"/>
              <a:gd name="connisteX1" fmla="*/ 3835400 w 4038600"/>
              <a:gd name="connsiteY1" fmla="*/ 0 h 4724400"/>
              <a:gd name="connisteX2" fmla="*/ 4038600 w 4038600"/>
              <a:gd name="connsiteY2" fmla="*/ 203200 h 4724400"/>
              <a:gd name="connisteX3" fmla="*/ 4038600 w 4038600"/>
              <a:gd name="connsiteY3" fmla="*/ 4521200 h 4724400"/>
              <a:gd name="connisteX4" fmla="*/ 3835400 w 4038600"/>
              <a:gd name="connsiteY4" fmla="*/ 4724400 h 4724400"/>
              <a:gd name="connisteX5" fmla="*/ 0 w 4038600"/>
              <a:gd name="connsiteY5" fmla="*/ 4724400 h 4724400"/>
              <a:gd name="connisteX6" fmla="*/ 0 w 4038600"/>
              <a:gd name="connsiteY6" fmla="*/ 0 h 4724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0" t="0" r="0" b="0"/>
            <a:pathLst>
              <a:path w="4038600" h="4724400">
                <a:moveTo>
                  <a:pt x="0" y="0"/>
                </a:moveTo>
                <a:lnTo>
                  <a:pt x="3835400" y="0"/>
                </a:lnTo>
                <a:cubicBezTo>
                  <a:pt x="3947624" y="0"/>
                  <a:pt x="4038600" y="90976"/>
                  <a:pt x="4038600" y="203200"/>
                </a:cubicBezTo>
                <a:lnTo>
                  <a:pt x="4038600" y="4521200"/>
                </a:lnTo>
                <a:cubicBezTo>
                  <a:pt x="4038600" y="4633424"/>
                  <a:pt x="3947624" y="4724400"/>
                  <a:pt x="3835400" y="4724400"/>
                </a:cubicBezTo>
                <a:lnTo>
                  <a:pt x="0" y="4724400"/>
                </a:lnTo>
                <a:lnTo>
                  <a:pt x="0" y="0"/>
                </a:lnTo>
                <a:close/>
              </a:path>
            </a:pathLst>
          </a:custGeom>
          <a:solidFill>
            <a:srgbClr val="DDDDDD"/>
          </a:solidFill>
          <a:ln>
            <a:noFill/>
          </a:ln>
        </p:spPr>
        <p:txBody>
          <a:bodyPr>
            <a:normAutofit/>
          </a:bodyPr>
          <a:lstStyle>
            <a:lvl1pPr>
              <a:buNone/>
              <a:defRPr/>
            </a:lvl1pPr>
            <a:lvl2pPr>
              <a:buNone/>
              <a:defRPr/>
            </a:lvl2pPr>
            <a:lvl3pPr>
              <a:buNone/>
              <a:defRPr/>
            </a:lvl3pPr>
            <a:lvl4pPr>
              <a:buNone/>
              <a:defRPr/>
            </a:lvl4pPr>
            <a:lvl5pPr marL="0" indent="0">
              <a:buNone/>
              <a:defRPr/>
            </a:lvl5pPr>
          </a:lstStyle>
          <a:p>
            <a:pPr lvl="4"/>
            <a:r>
              <a:rPr lang="zh-CN" altLang="en-US"/>
              <a:t> </a:t>
            </a:r>
          </a:p>
        </p:txBody>
      </p:sp>
      <p:sp>
        <p:nvSpPr>
          <p:cNvPr id="13" name="装饰  2"/>
          <p:cNvSpPr>
            <a:spLocks noGrp="1"/>
          </p:cNvSpPr>
          <p:nvPr>
            <p:ph type="body" idx="16389" hasCustomPrompt="1"/>
            <p:custDataLst>
              <p:tags r:id="rId6"/>
            </p:custDataLst>
          </p:nvPr>
        </p:nvSpPr>
        <p:spPr>
          <a:xfrm>
            <a:off x="584200" y="1524000"/>
            <a:ext cx="6934200" cy="4724400"/>
          </a:xfrm>
          <a:custGeom>
            <a:avLst/>
            <a:gdLst>
              <a:gd name="connisteX0" fmla="*/ 0 w 6934200"/>
              <a:gd name="connsiteY0" fmla="*/ 203200 h 4724400"/>
              <a:gd name="connisteX1" fmla="*/ 203200 w 6934200"/>
              <a:gd name="connsiteY1" fmla="*/ 0 h 4724400"/>
              <a:gd name="connisteX2" fmla="*/ 6934200 w 6934200"/>
              <a:gd name="connsiteY2" fmla="*/ 0 h 4724400"/>
              <a:gd name="connisteX3" fmla="*/ 6934200 w 6934200"/>
              <a:gd name="connsiteY3" fmla="*/ 4724400 h 4724400"/>
              <a:gd name="connisteX4" fmla="*/ 203200 w 6934200"/>
              <a:gd name="connsiteY4" fmla="*/ 4724400 h 4724400"/>
              <a:gd name="connisteX5" fmla="*/ 0 w 6934200"/>
              <a:gd name="connsiteY5" fmla="*/ 4521200 h 4724400"/>
              <a:gd name="connisteX6" fmla="*/ 0 w 6934200"/>
              <a:gd name="connsiteY6" fmla="*/ 203200 h 4724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0" t="0" r="0" b="0"/>
            <a:pathLst>
              <a:path w="6934200" h="4724400">
                <a:moveTo>
                  <a:pt x="0" y="203200"/>
                </a:moveTo>
                <a:cubicBezTo>
                  <a:pt x="0" y="90976"/>
                  <a:pt x="90976" y="0"/>
                  <a:pt x="203200" y="0"/>
                </a:cubicBezTo>
                <a:lnTo>
                  <a:pt x="6934200" y="0"/>
                </a:lnTo>
                <a:lnTo>
                  <a:pt x="6934200" y="4724400"/>
                </a:lnTo>
                <a:lnTo>
                  <a:pt x="203200" y="4724400"/>
                </a:lnTo>
                <a:cubicBezTo>
                  <a:pt x="90976" y="4724400"/>
                  <a:pt x="0" y="4633424"/>
                  <a:pt x="0" y="4521200"/>
                </a:cubicBezTo>
                <a:lnTo>
                  <a:pt x="0" y="203200"/>
                </a:lnTo>
                <a:close/>
              </a:path>
            </a:pathLst>
          </a:custGeom>
          <a:solidFill>
            <a:schemeClr val="accent1"/>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marL="0" indent="0">
              <a:buNone/>
              <a:defRPr/>
            </a:lvl5pPr>
          </a:lstStyle>
          <a:p>
            <a:pPr lvl="4"/>
            <a:r>
              <a:rPr lang="zh-CN" altLang="en-US"/>
              <a:t> </a:t>
            </a:r>
          </a:p>
        </p:txBody>
      </p:sp>
      <p:sp>
        <p:nvSpPr>
          <p:cNvPr id="14" name="Text Placeholder 13"/>
          <p:cNvSpPr>
            <a:spLocks noGrp="1"/>
          </p:cNvSpPr>
          <p:nvPr>
            <p:ph type="body" idx="16386" hasCustomPrompt="1"/>
            <p:custDataLst>
              <p:tags r:id="rId7"/>
            </p:custDataLst>
          </p:nvPr>
        </p:nvSpPr>
        <p:spPr>
          <a:xfrm>
            <a:off x="1041400" y="2692400"/>
            <a:ext cx="6019800" cy="406400"/>
          </a:xfrm>
          <a:noFill/>
        </p:spPr>
        <p:txBody>
          <a:bodyPr lIns="0" tIns="0" rIns="0" bIns="0" anchor="t">
            <a:normAutofit/>
          </a:bodyPr>
          <a:lstStyle>
            <a:lvl1pPr marL="0" indent="0" algn="l">
              <a:lnSpc>
                <a:spcPct val="111000"/>
              </a:lnSpc>
              <a:buNone/>
              <a:defRPr sz="2400" b="0" spc="0">
                <a:solidFill>
                  <a:srgbClr val="FFFFFF"/>
                </a:solidFill>
              </a:defRPr>
            </a:lvl1pPr>
            <a:lvl5pPr marL="0" indent="0" algn="l">
              <a:lnSpc>
                <a:spcPct val="111000"/>
              </a:lnSpc>
              <a:spcBef>
                <a:spcPct val="0"/>
              </a:spcBef>
              <a:spcAft>
                <a:spcPct val="0"/>
              </a:spcAft>
              <a:buNone/>
              <a:defRPr/>
            </a:lvl5pPr>
          </a:lstStyle>
          <a:p>
            <a:pPr lvl="0"/>
            <a:r>
              <a:rPr lang="zh-CN" altLang="en-US"/>
              <a:t>Item title here</a:t>
            </a:r>
          </a:p>
        </p:txBody>
      </p:sp>
      <p:sp>
        <p:nvSpPr>
          <p:cNvPr id="15" name="Text Placeholder 14"/>
          <p:cNvSpPr>
            <a:spLocks noGrp="1"/>
          </p:cNvSpPr>
          <p:nvPr>
            <p:ph type="body" idx="16387" hasCustomPrompt="1"/>
            <p:custDataLst>
              <p:tags r:id="rId8"/>
            </p:custDataLst>
          </p:nvPr>
        </p:nvSpPr>
        <p:spPr>
          <a:xfrm>
            <a:off x="1041400" y="3251200"/>
            <a:ext cx="6019800" cy="1828800"/>
          </a:xfrm>
          <a:noFill/>
        </p:spPr>
        <p:txBody>
          <a:bodyPr lIns="0" tIns="0" rIns="0" bIns="0" anchor="t">
            <a:normAutofit/>
          </a:bodyPr>
          <a:lstStyle>
            <a:lvl1pPr marL="0" indent="0" algn="l">
              <a:lnSpc>
                <a:spcPct val="125000"/>
              </a:lnSpc>
              <a:buNone/>
              <a:defRPr sz="1600" b="0" spc="0">
                <a:solidFill>
                  <a:srgbClr val="FFFFFF"/>
                </a:solidFill>
              </a:defRPr>
            </a:lvl1pPr>
            <a:lvl5pPr marL="0" indent="0" algn="l">
              <a:lnSpc>
                <a:spcPct val="125000"/>
              </a:lnSpc>
              <a:spcBef>
                <a:spcPct val="0"/>
              </a:spcBef>
              <a:spcAft>
                <a:spcPct val="0"/>
              </a:spcAft>
              <a:buNone/>
              <a:defRPr/>
            </a:lvl5pPr>
          </a:lstStyle>
          <a:p>
            <a:pPr lvl="0"/>
            <a:r>
              <a:rPr lang="zh-CN" altLang="en-US"/>
              <a:t>Enter text here</a:t>
            </a:r>
          </a:p>
        </p:txBody>
      </p:sp>
    </p:spTree>
  </p:cSld>
  <p:clrMapOvr>
    <a:overrideClrMapping bg1="lt1" tx1="dk1" bg2="lt2" tx2="dk2" accent1="accent1" accent2="accent2" accent3="accent3" accent4="accent4" accent5="accent5" accent6="accent6" hlink="hlink" folHlink="folHlink"/>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ontent_Slide-57_10">
    <p:bg>
      <p:bgRef idx="1001">
        <a:schemeClr val="bg1"/>
      </p:bgRef>
    </p:bg>
    <p:spTree>
      <p:nvGrpSpPr>
        <p:cNvPr id="1" name=""/>
        <p:cNvGrpSpPr/>
        <p:nvPr/>
      </p:nvGrpSpPr>
      <p:grpSpPr>
        <a:xfrm>
          <a:off x="0" y="0"/>
          <a:ext cx="0" cy="0"/>
          <a:chOff x="0" y="0"/>
          <a:chExt cx="0" cy="0"/>
        </a:xfrm>
      </p:grpSpPr>
      <p:sp>
        <p:nvSpPr>
          <p:cNvPr id="8" name="日期占位符 3"/>
          <p:cNvSpPr>
            <a:spLocks noGrp="1"/>
          </p:cNvSpPr>
          <p:nvPr>
            <p:ph type="dt" sz="half" idx="10"/>
            <p:custDataLst>
              <p:tags r:id="rId1"/>
            </p:custDataLst>
          </p:nvPr>
        </p:nvSpPr>
        <p:spPr/>
        <p:txBody>
          <a:bodyPr/>
          <a:lstStyle/>
          <a:p>
            <a:fld id="{760FBDFE-C587-4B4C-A407-44438C67B59E}" type="datetimeFigureOut">
              <a:rPr lang="zh-CN" altLang="en-US" smtClean="0"/>
              <a:t>2026/8/16</a:t>
            </a:fld>
            <a:endParaRPr lang="zh-CN" altLang="en-US"/>
          </a:p>
        </p:txBody>
      </p:sp>
      <p:sp>
        <p:nvSpPr>
          <p:cNvPr id="9" name="页脚占位符 4"/>
          <p:cNvSpPr>
            <a:spLocks noGrp="1"/>
          </p:cNvSpPr>
          <p:nvPr>
            <p:ph type="ftr" sz="quarter" idx="11"/>
            <p:custDataLst>
              <p:tags r:id="rId2"/>
            </p:custDataLst>
          </p:nvPr>
        </p:nvSpPr>
        <p:spPr/>
        <p:txBody>
          <a:bodyPr/>
          <a:lstStyle/>
          <a:p>
            <a:endParaRPr lang="zh-CN" altLang="en-US"/>
          </a:p>
        </p:txBody>
      </p:sp>
      <p:sp>
        <p:nvSpPr>
          <p:cNvPr id="10" name="灯片编号占位符 5"/>
          <p:cNvSpPr>
            <a:spLocks noGrp="1"/>
          </p:cNvSpPr>
          <p:nvPr>
            <p:ph type="sldNum" sz="quarter" idx="12"/>
            <p:custDataLst>
              <p:tags r:id="rId3"/>
            </p:custDataLst>
          </p:nvPr>
        </p:nvSpPr>
        <p:spPr/>
        <p:txBody>
          <a:bodyPr/>
          <a:lstStyle/>
          <a:p>
            <a:fld id="{49AE70B2-8BF9-45C0-BB95-33D1B9D3A854}" type="slidenum">
              <a:rPr lang="zh-CN" altLang="en-US" smtClean="0"/>
              <a:t>‹Nº›</a:t>
            </a:fld>
            <a:endParaRPr lang="zh-CN" altLang="en-US"/>
          </a:p>
        </p:txBody>
      </p:sp>
      <p:sp>
        <p:nvSpPr>
          <p:cNvPr id="11" name="Title 10"/>
          <p:cNvSpPr>
            <a:spLocks noGrp="1"/>
          </p:cNvSpPr>
          <p:nvPr>
            <p:ph type="ctrTitle" idx="16385" hasCustomPrompt="1"/>
            <p:custDataLst>
              <p:tags r:id="rId4"/>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pPr lvl="0"/>
            <a:r>
              <a:rPr lang="zh-CN" altLang="en-US"/>
              <a:t>Your slide title here</a:t>
            </a:r>
          </a:p>
        </p:txBody>
      </p:sp>
      <p:sp>
        <p:nvSpPr>
          <p:cNvPr id="12" name="装饰  1"/>
          <p:cNvSpPr>
            <a:spLocks noGrp="1"/>
          </p:cNvSpPr>
          <p:nvPr>
            <p:ph type="body" idx="16390" hasCustomPrompt="1"/>
            <p:custDataLst>
              <p:tags r:id="rId5"/>
            </p:custDataLst>
          </p:nvPr>
        </p:nvSpPr>
        <p:spPr>
          <a:xfrm>
            <a:off x="3149600" y="1524000"/>
            <a:ext cx="8432800" cy="2209800"/>
          </a:xfrm>
          <a:custGeom>
            <a:avLst/>
            <a:gdLst>
              <a:gd name="connisteX0" fmla="*/ 0 w 8432800"/>
              <a:gd name="connsiteY0" fmla="*/ 0 h 2209800"/>
              <a:gd name="connisteX1" fmla="*/ 8229600 w 8432800"/>
              <a:gd name="connsiteY1" fmla="*/ 0 h 2209800"/>
              <a:gd name="connisteX2" fmla="*/ 8432800 w 8432800"/>
              <a:gd name="connsiteY2" fmla="*/ 203200 h 2209800"/>
              <a:gd name="connisteX3" fmla="*/ 8432800 w 8432800"/>
              <a:gd name="connsiteY3" fmla="*/ 2006600 h 2209800"/>
              <a:gd name="connisteX4" fmla="*/ 8229600 w 8432800"/>
              <a:gd name="connsiteY4" fmla="*/ 2209800 h 2209800"/>
              <a:gd name="connisteX5" fmla="*/ 0 w 8432800"/>
              <a:gd name="connsiteY5" fmla="*/ 2209800 h 2209800"/>
              <a:gd name="connisteX6" fmla="*/ 0 w 8432800"/>
              <a:gd name="connsiteY6" fmla="*/ 0 h 2209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0" t="0" r="0" b="0"/>
            <a:pathLst>
              <a:path w="8432800" h="2209800">
                <a:moveTo>
                  <a:pt x="0" y="0"/>
                </a:moveTo>
                <a:lnTo>
                  <a:pt x="8229600" y="0"/>
                </a:lnTo>
                <a:cubicBezTo>
                  <a:pt x="8341824" y="0"/>
                  <a:pt x="8432800" y="90976"/>
                  <a:pt x="8432800" y="203200"/>
                </a:cubicBezTo>
                <a:lnTo>
                  <a:pt x="8432800" y="2006600"/>
                </a:lnTo>
                <a:cubicBezTo>
                  <a:pt x="8432800" y="2118824"/>
                  <a:pt x="8341824" y="2209800"/>
                  <a:pt x="8229600" y="2209800"/>
                </a:cubicBezTo>
                <a:lnTo>
                  <a:pt x="0" y="2209800"/>
                </a:lnTo>
                <a:lnTo>
                  <a:pt x="0" y="0"/>
                </a:lnTo>
                <a:close/>
              </a:path>
            </a:pathLst>
          </a:custGeom>
          <a:solidFill>
            <a:schemeClr val="accent1"/>
          </a:solidFill>
          <a:ln>
            <a:solidFill>
              <a:prstClr val="black">
                <a:alpha val="0"/>
              </a:prstClr>
            </a:solidFill>
            <a:prstDash val="solid"/>
          </a:ln>
        </p:spPr>
        <p:txBody>
          <a:bodyPr>
            <a:noAutofit/>
          </a:bodyPr>
          <a:lstStyle>
            <a:lvl1pPr marL="0" indent="0">
              <a:buNone/>
              <a:defRPr/>
            </a:lvl1pPr>
            <a:lvl2pPr>
              <a:buNone/>
              <a:defRPr/>
            </a:lvl2pPr>
            <a:lvl3pPr>
              <a:buNone/>
              <a:defRPr/>
            </a:lvl3pPr>
            <a:lvl4pPr>
              <a:buNone/>
              <a:defRPr/>
            </a:lvl4pPr>
            <a:lvl5pPr>
              <a:buNone/>
              <a:defRPr/>
            </a:lvl5pPr>
          </a:lstStyle>
          <a:p>
            <a:pPr lvl="0"/>
            <a:r>
              <a:rPr lang="zh-CN" altLang="en-US"/>
              <a:t> </a:t>
            </a:r>
          </a:p>
        </p:txBody>
      </p:sp>
      <p:sp>
        <p:nvSpPr>
          <p:cNvPr id="13" name="Picture Placeholder 12"/>
          <p:cNvSpPr>
            <a:spLocks noGrp="1"/>
          </p:cNvSpPr>
          <p:nvPr>
            <p:ph type="pic" idx="16391" hasCustomPrompt="1"/>
            <p:custDataLst>
              <p:tags r:id="rId6"/>
            </p:custDataLst>
          </p:nvPr>
        </p:nvSpPr>
        <p:spPr>
          <a:xfrm>
            <a:off x="609600" y="1524000"/>
            <a:ext cx="2540000" cy="2209800"/>
          </a:xfrm>
          <a:custGeom>
            <a:avLst/>
            <a:gdLst>
              <a:gd name="connisteX0" fmla="*/ 0 w 2540000"/>
              <a:gd name="connsiteY0" fmla="*/ 203200 h 2209800"/>
              <a:gd name="connisteX1" fmla="*/ 203200 w 2540000"/>
              <a:gd name="connsiteY1" fmla="*/ 0 h 2209800"/>
              <a:gd name="connisteX2" fmla="*/ 2540000 w 2540000"/>
              <a:gd name="connsiteY2" fmla="*/ 0 h 2209800"/>
              <a:gd name="connisteX3" fmla="*/ 2540000 w 2540000"/>
              <a:gd name="connsiteY3" fmla="*/ 2209800 h 2209800"/>
              <a:gd name="connisteX4" fmla="*/ 203200 w 2540000"/>
              <a:gd name="connsiteY4" fmla="*/ 2209800 h 2209800"/>
              <a:gd name="connisteX5" fmla="*/ 0 w 2540000"/>
              <a:gd name="connsiteY5" fmla="*/ 2006600 h 2209800"/>
              <a:gd name="connisteX6" fmla="*/ 0 w 2540000"/>
              <a:gd name="connsiteY6" fmla="*/ 203200 h 2209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0" t="0" r="0" b="0"/>
            <a:pathLst>
              <a:path w="2540000" h="2209800">
                <a:moveTo>
                  <a:pt x="0" y="203200"/>
                </a:moveTo>
                <a:cubicBezTo>
                  <a:pt x="0" y="90976"/>
                  <a:pt x="90976" y="0"/>
                  <a:pt x="203200" y="0"/>
                </a:cubicBezTo>
                <a:lnTo>
                  <a:pt x="2540000" y="0"/>
                </a:lnTo>
                <a:lnTo>
                  <a:pt x="2540000" y="2209800"/>
                </a:lnTo>
                <a:lnTo>
                  <a:pt x="203200" y="2209800"/>
                </a:lnTo>
                <a:cubicBezTo>
                  <a:pt x="90976" y="2209800"/>
                  <a:pt x="0" y="2118824"/>
                  <a:pt x="0" y="2006600"/>
                </a:cubicBezTo>
                <a:lnTo>
                  <a:pt x="0" y="203200"/>
                </a:lnTo>
                <a:close/>
              </a:path>
            </a:pathLst>
          </a:custGeom>
          <a:solidFill>
            <a:srgbClr val="DDDDDD"/>
          </a:solidFill>
          <a:ln>
            <a:noFill/>
          </a:ln>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zh-CN" altLang="en-US"/>
              <a:t> </a:t>
            </a:r>
          </a:p>
        </p:txBody>
      </p:sp>
      <p:sp>
        <p:nvSpPr>
          <p:cNvPr id="14" name="Text Placeholder 13"/>
          <p:cNvSpPr>
            <a:spLocks noGrp="1"/>
          </p:cNvSpPr>
          <p:nvPr>
            <p:ph type="body" idx="16386" hasCustomPrompt="1"/>
            <p:custDataLst>
              <p:tags r:id="rId7"/>
            </p:custDataLst>
          </p:nvPr>
        </p:nvSpPr>
        <p:spPr>
          <a:xfrm>
            <a:off x="3454400" y="1790700"/>
            <a:ext cx="7823200" cy="406400"/>
          </a:xfrm>
          <a:noFill/>
        </p:spPr>
        <p:txBody>
          <a:bodyPr lIns="0" tIns="0" rIns="0" bIns="0" anchor="t">
            <a:normAutofit/>
          </a:bodyPr>
          <a:lstStyle>
            <a:lvl1pPr marL="0" indent="0" algn="l">
              <a:lnSpc>
                <a:spcPct val="111000"/>
              </a:lnSpc>
              <a:spcBef>
                <a:spcPct val="0"/>
              </a:spcBef>
              <a:spcAft>
                <a:spcPct val="0"/>
              </a:spcAft>
              <a:buNone/>
              <a:defRPr sz="2400" b="0" spc="0">
                <a:solidFill>
                  <a:srgbClr val="FFFFFF"/>
                </a:solidFill>
              </a:defRPr>
            </a:lvl1pPr>
          </a:lstStyle>
          <a:p>
            <a:pPr lvl="0"/>
            <a:r>
              <a:rPr lang="zh-CN" altLang="en-US"/>
              <a:t>Your item title here</a:t>
            </a:r>
          </a:p>
        </p:txBody>
      </p:sp>
      <p:sp>
        <p:nvSpPr>
          <p:cNvPr id="15" name="Text Placeholder 14"/>
          <p:cNvSpPr>
            <a:spLocks noGrp="1"/>
          </p:cNvSpPr>
          <p:nvPr>
            <p:ph type="body" idx="16387" hasCustomPrompt="1"/>
            <p:custDataLst>
              <p:tags r:id="rId8"/>
            </p:custDataLst>
          </p:nvPr>
        </p:nvSpPr>
        <p:spPr>
          <a:xfrm>
            <a:off x="3454400" y="2247900"/>
            <a:ext cx="7823200" cy="1219200"/>
          </a:xfrm>
          <a:noFill/>
        </p:spPr>
        <p:txBody>
          <a:bodyPr lIns="0" tIns="0" rIns="0" bIns="0" anchor="t">
            <a:normAutofit/>
          </a:bodyPr>
          <a:lstStyle>
            <a:lvl1pPr marL="0" indent="0" algn="l">
              <a:lnSpc>
                <a:spcPct val="125000"/>
              </a:lnSpc>
              <a:spcBef>
                <a:spcPct val="0"/>
              </a:spcBef>
              <a:spcAft>
                <a:spcPct val="0"/>
              </a:spcAft>
              <a:buNone/>
              <a:defRPr sz="1600" b="0" spc="0">
                <a:solidFill>
                  <a:srgbClr val="FFFFFF"/>
                </a:solidFill>
              </a:defRPr>
            </a:lvl1pPr>
          </a:lstStyle>
          <a:p>
            <a:pPr lvl="0"/>
            <a:r>
              <a:rPr lang="zh-CN" altLang="en-US"/>
              <a:t>Enter title text here</a:t>
            </a:r>
          </a:p>
        </p:txBody>
      </p:sp>
      <p:sp>
        <p:nvSpPr>
          <p:cNvPr id="16" name="装饰  5"/>
          <p:cNvSpPr>
            <a:spLocks noGrp="1"/>
          </p:cNvSpPr>
          <p:nvPr>
            <p:ph type="body" idx="16392" hasCustomPrompt="1"/>
            <p:custDataLst>
              <p:tags r:id="rId9"/>
            </p:custDataLst>
          </p:nvPr>
        </p:nvSpPr>
        <p:spPr>
          <a:xfrm>
            <a:off x="3149600" y="4038600"/>
            <a:ext cx="8432800" cy="2209800"/>
          </a:xfrm>
          <a:custGeom>
            <a:avLst/>
            <a:gdLst>
              <a:gd name="connisteX0" fmla="*/ 0 w 8432800"/>
              <a:gd name="connsiteY0" fmla="*/ 0 h 2209800"/>
              <a:gd name="connisteX1" fmla="*/ 8229600 w 8432800"/>
              <a:gd name="connsiteY1" fmla="*/ 0 h 2209800"/>
              <a:gd name="connisteX2" fmla="*/ 8432800 w 8432800"/>
              <a:gd name="connsiteY2" fmla="*/ 203200 h 2209800"/>
              <a:gd name="connisteX3" fmla="*/ 8432800 w 8432800"/>
              <a:gd name="connsiteY3" fmla="*/ 2006600 h 2209800"/>
              <a:gd name="connisteX4" fmla="*/ 8229600 w 8432800"/>
              <a:gd name="connsiteY4" fmla="*/ 2209800 h 2209800"/>
              <a:gd name="connisteX5" fmla="*/ 0 w 8432800"/>
              <a:gd name="connsiteY5" fmla="*/ 2209800 h 2209800"/>
              <a:gd name="connisteX6" fmla="*/ 0 w 8432800"/>
              <a:gd name="connsiteY6" fmla="*/ 0 h 2209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0" t="0" r="0" b="0"/>
            <a:pathLst>
              <a:path w="8432800" h="2209800">
                <a:moveTo>
                  <a:pt x="0" y="0"/>
                </a:moveTo>
                <a:lnTo>
                  <a:pt x="8229600" y="0"/>
                </a:lnTo>
                <a:cubicBezTo>
                  <a:pt x="8341824" y="0"/>
                  <a:pt x="8432800" y="90976"/>
                  <a:pt x="8432800" y="203200"/>
                </a:cubicBezTo>
                <a:lnTo>
                  <a:pt x="8432800" y="2006600"/>
                </a:lnTo>
                <a:cubicBezTo>
                  <a:pt x="8432800" y="2118824"/>
                  <a:pt x="8341824" y="2209800"/>
                  <a:pt x="8229600" y="2209800"/>
                </a:cubicBezTo>
                <a:lnTo>
                  <a:pt x="0" y="2209800"/>
                </a:lnTo>
                <a:lnTo>
                  <a:pt x="0" y="0"/>
                </a:lnTo>
                <a:close/>
              </a:path>
            </a:pathLst>
          </a:custGeom>
          <a:solidFill>
            <a:schemeClr val="accent1"/>
          </a:solidFill>
          <a:ln>
            <a:solidFill>
              <a:prstClr val="black">
                <a:alpha val="0"/>
              </a:prstClr>
            </a:solidFill>
            <a:prstDash val="solid"/>
          </a:ln>
        </p:spPr>
        <p:txBody>
          <a:bodyPr>
            <a:noAutofit/>
          </a:bodyPr>
          <a:lstStyle>
            <a:lvl1pPr marL="0" indent="0">
              <a:buNone/>
              <a:defRPr/>
            </a:lvl1pPr>
            <a:lvl2pPr>
              <a:buNone/>
              <a:defRPr/>
            </a:lvl2pPr>
            <a:lvl3pPr>
              <a:buNone/>
              <a:defRPr/>
            </a:lvl3pPr>
            <a:lvl4pPr>
              <a:buNone/>
              <a:defRPr/>
            </a:lvl4pPr>
            <a:lvl5pPr>
              <a:buNone/>
              <a:defRPr/>
            </a:lvl5pPr>
          </a:lstStyle>
          <a:p>
            <a:pPr lvl="0"/>
            <a:r>
              <a:rPr lang="zh-CN" altLang="en-US"/>
              <a:t> </a:t>
            </a:r>
          </a:p>
        </p:txBody>
      </p:sp>
      <p:sp>
        <p:nvSpPr>
          <p:cNvPr id="17" name="Picture Placeholder 16"/>
          <p:cNvSpPr>
            <a:spLocks noGrp="1"/>
          </p:cNvSpPr>
          <p:nvPr>
            <p:ph type="pic" idx="16393" hasCustomPrompt="1"/>
            <p:custDataLst>
              <p:tags r:id="rId10"/>
            </p:custDataLst>
          </p:nvPr>
        </p:nvSpPr>
        <p:spPr>
          <a:xfrm>
            <a:off x="609600" y="4038600"/>
            <a:ext cx="2540000" cy="2209800"/>
          </a:xfrm>
          <a:custGeom>
            <a:avLst/>
            <a:gdLst>
              <a:gd name="connisteX0" fmla="*/ 0 w 2540000"/>
              <a:gd name="connsiteY0" fmla="*/ 203200 h 2209800"/>
              <a:gd name="connisteX1" fmla="*/ 203200 w 2540000"/>
              <a:gd name="connsiteY1" fmla="*/ 0 h 2209800"/>
              <a:gd name="connisteX2" fmla="*/ 2540000 w 2540000"/>
              <a:gd name="connsiteY2" fmla="*/ 0 h 2209800"/>
              <a:gd name="connisteX3" fmla="*/ 2540000 w 2540000"/>
              <a:gd name="connsiteY3" fmla="*/ 2209800 h 2209800"/>
              <a:gd name="connisteX4" fmla="*/ 203200 w 2540000"/>
              <a:gd name="connsiteY4" fmla="*/ 2209800 h 2209800"/>
              <a:gd name="connisteX5" fmla="*/ 0 w 2540000"/>
              <a:gd name="connsiteY5" fmla="*/ 2006600 h 2209800"/>
              <a:gd name="connisteX6" fmla="*/ 0 w 2540000"/>
              <a:gd name="connsiteY6" fmla="*/ 203200 h 2209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0" t="0" r="0" b="0"/>
            <a:pathLst>
              <a:path w="2540000" h="2209800">
                <a:moveTo>
                  <a:pt x="0" y="203200"/>
                </a:moveTo>
                <a:cubicBezTo>
                  <a:pt x="0" y="90976"/>
                  <a:pt x="90976" y="0"/>
                  <a:pt x="203200" y="0"/>
                </a:cubicBezTo>
                <a:lnTo>
                  <a:pt x="2540000" y="0"/>
                </a:lnTo>
                <a:lnTo>
                  <a:pt x="2540000" y="2209800"/>
                </a:lnTo>
                <a:lnTo>
                  <a:pt x="203200" y="2209800"/>
                </a:lnTo>
                <a:cubicBezTo>
                  <a:pt x="90976" y="2209800"/>
                  <a:pt x="0" y="2118824"/>
                  <a:pt x="0" y="2006600"/>
                </a:cubicBezTo>
                <a:lnTo>
                  <a:pt x="0" y="203200"/>
                </a:lnTo>
                <a:close/>
              </a:path>
            </a:pathLst>
          </a:custGeom>
          <a:solidFill>
            <a:srgbClr val="DDDDDD"/>
          </a:solidFill>
          <a:ln>
            <a:noFill/>
          </a:ln>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zh-CN" altLang="en-US"/>
              <a:t> </a:t>
            </a:r>
          </a:p>
        </p:txBody>
      </p:sp>
      <p:sp>
        <p:nvSpPr>
          <p:cNvPr id="18" name="Text Placeholder 17"/>
          <p:cNvSpPr>
            <a:spLocks noGrp="1"/>
          </p:cNvSpPr>
          <p:nvPr>
            <p:ph type="body" idx="16388" hasCustomPrompt="1"/>
            <p:custDataLst>
              <p:tags r:id="rId11"/>
            </p:custDataLst>
          </p:nvPr>
        </p:nvSpPr>
        <p:spPr>
          <a:xfrm>
            <a:off x="3454400" y="4305300"/>
            <a:ext cx="7823200" cy="406400"/>
          </a:xfrm>
          <a:noFill/>
        </p:spPr>
        <p:txBody>
          <a:bodyPr lIns="0" tIns="0" rIns="0" bIns="0" anchor="t">
            <a:normAutofit/>
          </a:bodyPr>
          <a:lstStyle>
            <a:lvl1pPr marL="0" indent="0" algn="l">
              <a:lnSpc>
                <a:spcPct val="111000"/>
              </a:lnSpc>
              <a:spcBef>
                <a:spcPct val="0"/>
              </a:spcBef>
              <a:spcAft>
                <a:spcPct val="0"/>
              </a:spcAft>
              <a:buNone/>
              <a:defRPr sz="2400" b="0" spc="0">
                <a:solidFill>
                  <a:srgbClr val="FFFFFF"/>
                </a:solidFill>
              </a:defRPr>
            </a:lvl1pPr>
          </a:lstStyle>
          <a:p>
            <a:pPr lvl="0"/>
            <a:r>
              <a:rPr lang="zh-CN" altLang="en-US"/>
              <a:t>Your item title here</a:t>
            </a:r>
          </a:p>
        </p:txBody>
      </p:sp>
      <p:sp>
        <p:nvSpPr>
          <p:cNvPr id="19" name="Text Placeholder 18"/>
          <p:cNvSpPr>
            <a:spLocks noGrp="1"/>
          </p:cNvSpPr>
          <p:nvPr>
            <p:ph type="body" idx="16389" hasCustomPrompt="1"/>
            <p:custDataLst>
              <p:tags r:id="rId12"/>
            </p:custDataLst>
          </p:nvPr>
        </p:nvSpPr>
        <p:spPr>
          <a:xfrm>
            <a:off x="3454400" y="4762500"/>
            <a:ext cx="7823200" cy="1219200"/>
          </a:xfrm>
          <a:noFill/>
        </p:spPr>
        <p:txBody>
          <a:bodyPr lIns="0" tIns="0" rIns="0" bIns="0" anchor="t">
            <a:normAutofit/>
          </a:bodyPr>
          <a:lstStyle>
            <a:lvl1pPr marL="0" indent="0" algn="l">
              <a:lnSpc>
                <a:spcPct val="125000"/>
              </a:lnSpc>
              <a:spcBef>
                <a:spcPct val="0"/>
              </a:spcBef>
              <a:spcAft>
                <a:spcPct val="0"/>
              </a:spcAft>
              <a:buNone/>
              <a:defRPr sz="1600" b="0" spc="0">
                <a:solidFill>
                  <a:srgbClr val="FFFFFF"/>
                </a:solidFill>
              </a:defRPr>
            </a:lvl1pPr>
          </a:lstStyle>
          <a:p>
            <a:pPr lvl="0"/>
            <a:r>
              <a:rPr lang="zh-CN" altLang="en-US"/>
              <a:t>Enter title text here</a:t>
            </a:r>
          </a:p>
        </p:txBody>
      </p:sp>
    </p:spTree>
  </p:cSld>
  <p:clrMapOvr>
    <a:overrideClrMapping bg1="lt1" tx1="dk1" bg2="lt2" tx2="dk2" accent1="accent1" accent2="accent2" accent3="accent3" accent4="accent4" accent5="accent5" accent6="accent6" hlink="hlink" folHlink="folHlink"/>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Content_Slide-10007_6">
    <p:bg>
      <p:bgRef idx="1001">
        <a:schemeClr val="bg1"/>
      </p:bgRef>
    </p:bg>
    <p:spTree>
      <p:nvGrpSpPr>
        <p:cNvPr id="1" name=""/>
        <p:cNvGrpSpPr/>
        <p:nvPr/>
      </p:nvGrpSpPr>
      <p:grpSpPr>
        <a:xfrm>
          <a:off x="0" y="0"/>
          <a:ext cx="0" cy="0"/>
          <a:chOff x="0" y="0"/>
          <a:chExt cx="0" cy="0"/>
        </a:xfrm>
      </p:grpSpPr>
      <p:sp>
        <p:nvSpPr>
          <p:cNvPr id="8" name="日期占位符 3"/>
          <p:cNvSpPr>
            <a:spLocks noGrp="1"/>
          </p:cNvSpPr>
          <p:nvPr>
            <p:ph type="dt" sz="half" idx="10"/>
            <p:custDataLst>
              <p:tags r:id="rId1"/>
            </p:custDataLst>
          </p:nvPr>
        </p:nvSpPr>
        <p:spPr/>
        <p:txBody>
          <a:bodyPr/>
          <a:lstStyle/>
          <a:p>
            <a:fld id="{760FBDFE-C587-4B4C-A407-44438C67B59E}" type="datetimeFigureOut">
              <a:rPr lang="zh-CN" altLang="en-US" smtClean="0"/>
              <a:t>2026/8/16</a:t>
            </a:fld>
            <a:endParaRPr lang="zh-CN" altLang="en-US"/>
          </a:p>
        </p:txBody>
      </p:sp>
      <p:sp>
        <p:nvSpPr>
          <p:cNvPr id="9" name="页脚占位符 4"/>
          <p:cNvSpPr>
            <a:spLocks noGrp="1"/>
          </p:cNvSpPr>
          <p:nvPr>
            <p:ph type="ftr" sz="quarter" idx="11"/>
            <p:custDataLst>
              <p:tags r:id="rId2"/>
            </p:custDataLst>
          </p:nvPr>
        </p:nvSpPr>
        <p:spPr/>
        <p:txBody>
          <a:bodyPr/>
          <a:lstStyle/>
          <a:p>
            <a:endParaRPr lang="zh-CN" altLang="en-US"/>
          </a:p>
        </p:txBody>
      </p:sp>
      <p:sp>
        <p:nvSpPr>
          <p:cNvPr id="10" name="灯片编号占位符 5"/>
          <p:cNvSpPr>
            <a:spLocks noGrp="1"/>
          </p:cNvSpPr>
          <p:nvPr>
            <p:ph type="sldNum" sz="quarter" idx="12"/>
            <p:custDataLst>
              <p:tags r:id="rId3"/>
            </p:custDataLst>
          </p:nvPr>
        </p:nvSpPr>
        <p:spPr/>
        <p:txBody>
          <a:bodyPr/>
          <a:lstStyle/>
          <a:p>
            <a:fld id="{49AE70B2-8BF9-45C0-BB95-33D1B9D3A854}" type="slidenum">
              <a:rPr lang="zh-CN" altLang="en-US" smtClean="0"/>
              <a:t>‹Nº›</a:t>
            </a:fld>
            <a:endParaRPr lang="zh-CN" altLang="en-US"/>
          </a:p>
        </p:txBody>
      </p:sp>
      <p:sp>
        <p:nvSpPr>
          <p:cNvPr id="11" name="Title 10"/>
          <p:cNvSpPr>
            <a:spLocks noGrp="1"/>
          </p:cNvSpPr>
          <p:nvPr>
            <p:ph type="ctrTitle" idx="16385" hasCustomPrompt="1"/>
            <p:custDataLst>
              <p:tags r:id="rId4"/>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pPr lvl="0"/>
            <a:r>
              <a:rPr lang="zh-CN" altLang="en-US"/>
              <a:t>Your slide title here</a:t>
            </a:r>
          </a:p>
        </p:txBody>
      </p:sp>
      <p:sp>
        <p:nvSpPr>
          <p:cNvPr id="12" name="Text Placeholder 11"/>
          <p:cNvSpPr>
            <a:spLocks noGrp="1"/>
          </p:cNvSpPr>
          <p:nvPr>
            <p:ph type="body" idx="16386" hasCustomPrompt="1"/>
            <p:custDataLst>
              <p:tags r:id="rId5"/>
            </p:custDataLst>
          </p:nvPr>
        </p:nvSpPr>
        <p:spPr>
          <a:xfrm>
            <a:off x="609600" y="1778000"/>
            <a:ext cx="109728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a:t>Your item title here</a:t>
            </a:r>
          </a:p>
        </p:txBody>
      </p:sp>
      <p:sp>
        <p:nvSpPr>
          <p:cNvPr id="13" name="Text Placeholder 12"/>
          <p:cNvSpPr>
            <a:spLocks noGrp="1"/>
          </p:cNvSpPr>
          <p:nvPr>
            <p:ph type="body" idx="16387" hasCustomPrompt="1"/>
            <p:custDataLst>
              <p:tags r:id="rId6"/>
            </p:custDataLst>
          </p:nvPr>
        </p:nvSpPr>
        <p:spPr>
          <a:xfrm>
            <a:off x="609600" y="2336800"/>
            <a:ext cx="10972800" cy="36576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a:t>Enter text here</a:t>
            </a:r>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1.xml"/><Relationship Id="rId18" Type="http://schemas.openxmlformats.org/officeDocument/2006/relationships/tags" Target="../tags/tag6.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tags" Target="../tags/tag5.xml"/><Relationship Id="rId2" Type="http://schemas.openxmlformats.org/officeDocument/2006/relationships/slideLayout" Target="../slideLayouts/slideLayout2.xml"/><Relationship Id="rId16" Type="http://schemas.openxmlformats.org/officeDocument/2006/relationships/tags" Target="../tags/tag4.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3.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ags" Target="../tags/tag66.xml"/><Relationship Id="rId3" Type="http://schemas.openxmlformats.org/officeDocument/2006/relationships/slideLayout" Target="../slideLayouts/slideLayout14.xml"/><Relationship Id="rId21" Type="http://schemas.openxmlformats.org/officeDocument/2006/relationships/tags" Target="../tags/tag69.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ags" Target="../tags/tag65.xml"/><Relationship Id="rId25" Type="http://schemas.openxmlformats.org/officeDocument/2006/relationships/tags" Target="../tags/tag73.xml"/><Relationship Id="rId2" Type="http://schemas.openxmlformats.org/officeDocument/2006/relationships/slideLayout" Target="../slideLayouts/slideLayout13.xml"/><Relationship Id="rId16" Type="http://schemas.openxmlformats.org/officeDocument/2006/relationships/tags" Target="../tags/tag64.xml"/><Relationship Id="rId20" Type="http://schemas.openxmlformats.org/officeDocument/2006/relationships/tags" Target="../tags/tag68.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tags" Target="../tags/tag72.xml"/><Relationship Id="rId5" Type="http://schemas.openxmlformats.org/officeDocument/2006/relationships/slideLayout" Target="../slideLayouts/slideLayout16.xml"/><Relationship Id="rId15" Type="http://schemas.openxmlformats.org/officeDocument/2006/relationships/tags" Target="../tags/tag63.xml"/><Relationship Id="rId23" Type="http://schemas.openxmlformats.org/officeDocument/2006/relationships/tags" Target="../tags/tag71.xml"/><Relationship Id="rId10" Type="http://schemas.openxmlformats.org/officeDocument/2006/relationships/slideLayout" Target="../slideLayouts/slideLayout21.xml"/><Relationship Id="rId19" Type="http://schemas.openxmlformats.org/officeDocument/2006/relationships/tags" Target="../tags/tag67.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 Id="rId22" Type="http://schemas.openxmlformats.org/officeDocument/2006/relationships/tags" Target="../tags/tag70.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37.xml"/><Relationship Id="rId18" Type="http://schemas.openxmlformats.org/officeDocument/2006/relationships/slideLayout" Target="../slideLayouts/slideLayout42.xml"/><Relationship Id="rId26" Type="http://schemas.openxmlformats.org/officeDocument/2006/relationships/slideLayout" Target="../slideLayouts/slideLayout50.xml"/><Relationship Id="rId39" Type="http://schemas.openxmlformats.org/officeDocument/2006/relationships/slideLayout" Target="../slideLayouts/slideLayout63.xml"/><Relationship Id="rId21" Type="http://schemas.openxmlformats.org/officeDocument/2006/relationships/slideLayout" Target="../slideLayouts/slideLayout45.xml"/><Relationship Id="rId34" Type="http://schemas.openxmlformats.org/officeDocument/2006/relationships/slideLayout" Target="../slideLayouts/slideLayout58.xml"/><Relationship Id="rId42" Type="http://schemas.openxmlformats.org/officeDocument/2006/relationships/slideLayout" Target="../slideLayouts/slideLayout66.xml"/><Relationship Id="rId47" Type="http://schemas.openxmlformats.org/officeDocument/2006/relationships/slideLayout" Target="../slideLayouts/slideLayout71.xml"/><Relationship Id="rId50" Type="http://schemas.openxmlformats.org/officeDocument/2006/relationships/slideLayout" Target="../slideLayouts/slideLayout74.xml"/><Relationship Id="rId55" Type="http://schemas.openxmlformats.org/officeDocument/2006/relationships/tags" Target="../tags/tag243.xml"/><Relationship Id="rId7" Type="http://schemas.openxmlformats.org/officeDocument/2006/relationships/slideLayout" Target="../slideLayouts/slideLayout31.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9" Type="http://schemas.openxmlformats.org/officeDocument/2006/relationships/slideLayout" Target="../slideLayouts/slideLayout53.xml"/><Relationship Id="rId11" Type="http://schemas.openxmlformats.org/officeDocument/2006/relationships/slideLayout" Target="../slideLayouts/slideLayout35.xml"/><Relationship Id="rId24" Type="http://schemas.openxmlformats.org/officeDocument/2006/relationships/slideLayout" Target="../slideLayouts/slideLayout48.xml"/><Relationship Id="rId32" Type="http://schemas.openxmlformats.org/officeDocument/2006/relationships/slideLayout" Target="../slideLayouts/slideLayout56.xml"/><Relationship Id="rId37" Type="http://schemas.openxmlformats.org/officeDocument/2006/relationships/slideLayout" Target="../slideLayouts/slideLayout61.xml"/><Relationship Id="rId40" Type="http://schemas.openxmlformats.org/officeDocument/2006/relationships/slideLayout" Target="../slideLayouts/slideLayout64.xml"/><Relationship Id="rId45" Type="http://schemas.openxmlformats.org/officeDocument/2006/relationships/slideLayout" Target="../slideLayouts/slideLayout69.xml"/><Relationship Id="rId53" Type="http://schemas.openxmlformats.org/officeDocument/2006/relationships/tags" Target="../tags/tag241.xml"/><Relationship Id="rId58" Type="http://schemas.openxmlformats.org/officeDocument/2006/relationships/tags" Target="../tags/tag246.xml"/><Relationship Id="rId5" Type="http://schemas.openxmlformats.org/officeDocument/2006/relationships/slideLayout" Target="../slideLayouts/slideLayout29.xml"/><Relationship Id="rId61" Type="http://schemas.openxmlformats.org/officeDocument/2006/relationships/tags" Target="../tags/tag249.xml"/><Relationship Id="rId19" Type="http://schemas.openxmlformats.org/officeDocument/2006/relationships/slideLayout" Target="../slideLayouts/slideLayout43.xml"/><Relationship Id="rId14" Type="http://schemas.openxmlformats.org/officeDocument/2006/relationships/slideLayout" Target="../slideLayouts/slideLayout38.xml"/><Relationship Id="rId22" Type="http://schemas.openxmlformats.org/officeDocument/2006/relationships/slideLayout" Target="../slideLayouts/slideLayout46.xml"/><Relationship Id="rId27" Type="http://schemas.openxmlformats.org/officeDocument/2006/relationships/slideLayout" Target="../slideLayouts/slideLayout51.xml"/><Relationship Id="rId30" Type="http://schemas.openxmlformats.org/officeDocument/2006/relationships/slideLayout" Target="../slideLayouts/slideLayout54.xml"/><Relationship Id="rId35" Type="http://schemas.openxmlformats.org/officeDocument/2006/relationships/slideLayout" Target="../slideLayouts/slideLayout59.xml"/><Relationship Id="rId43" Type="http://schemas.openxmlformats.org/officeDocument/2006/relationships/slideLayout" Target="../slideLayouts/slideLayout67.xml"/><Relationship Id="rId48" Type="http://schemas.openxmlformats.org/officeDocument/2006/relationships/slideLayout" Target="../slideLayouts/slideLayout72.xml"/><Relationship Id="rId56" Type="http://schemas.openxmlformats.org/officeDocument/2006/relationships/tags" Target="../tags/tag244.xml"/><Relationship Id="rId8" Type="http://schemas.openxmlformats.org/officeDocument/2006/relationships/slideLayout" Target="../slideLayouts/slideLayout32.xml"/><Relationship Id="rId51" Type="http://schemas.openxmlformats.org/officeDocument/2006/relationships/theme" Target="../theme/theme3.xml"/><Relationship Id="rId3" Type="http://schemas.openxmlformats.org/officeDocument/2006/relationships/slideLayout" Target="../slideLayouts/slideLayout27.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5" Type="http://schemas.openxmlformats.org/officeDocument/2006/relationships/slideLayout" Target="../slideLayouts/slideLayout49.xml"/><Relationship Id="rId33" Type="http://schemas.openxmlformats.org/officeDocument/2006/relationships/slideLayout" Target="../slideLayouts/slideLayout57.xml"/><Relationship Id="rId38" Type="http://schemas.openxmlformats.org/officeDocument/2006/relationships/slideLayout" Target="../slideLayouts/slideLayout62.xml"/><Relationship Id="rId46" Type="http://schemas.openxmlformats.org/officeDocument/2006/relationships/slideLayout" Target="../slideLayouts/slideLayout70.xml"/><Relationship Id="rId59" Type="http://schemas.openxmlformats.org/officeDocument/2006/relationships/tags" Target="../tags/tag247.xml"/><Relationship Id="rId20" Type="http://schemas.openxmlformats.org/officeDocument/2006/relationships/slideLayout" Target="../slideLayouts/slideLayout44.xml"/><Relationship Id="rId41" Type="http://schemas.openxmlformats.org/officeDocument/2006/relationships/slideLayout" Target="../slideLayouts/slideLayout65.xml"/><Relationship Id="rId54" Type="http://schemas.openxmlformats.org/officeDocument/2006/relationships/tags" Target="../tags/tag242.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5" Type="http://schemas.openxmlformats.org/officeDocument/2006/relationships/slideLayout" Target="../slideLayouts/slideLayout39.xml"/><Relationship Id="rId23" Type="http://schemas.openxmlformats.org/officeDocument/2006/relationships/slideLayout" Target="../slideLayouts/slideLayout47.xml"/><Relationship Id="rId28" Type="http://schemas.openxmlformats.org/officeDocument/2006/relationships/slideLayout" Target="../slideLayouts/slideLayout52.xml"/><Relationship Id="rId36" Type="http://schemas.openxmlformats.org/officeDocument/2006/relationships/slideLayout" Target="../slideLayouts/slideLayout60.xml"/><Relationship Id="rId49" Type="http://schemas.openxmlformats.org/officeDocument/2006/relationships/slideLayout" Target="../slideLayouts/slideLayout73.xml"/><Relationship Id="rId57" Type="http://schemas.openxmlformats.org/officeDocument/2006/relationships/tags" Target="../tags/tag245.xml"/><Relationship Id="rId10" Type="http://schemas.openxmlformats.org/officeDocument/2006/relationships/slideLayout" Target="../slideLayouts/slideLayout34.xml"/><Relationship Id="rId31" Type="http://schemas.openxmlformats.org/officeDocument/2006/relationships/slideLayout" Target="../slideLayouts/slideLayout55.xml"/><Relationship Id="rId44" Type="http://schemas.openxmlformats.org/officeDocument/2006/relationships/slideLayout" Target="../slideLayouts/slideLayout68.xml"/><Relationship Id="rId52" Type="http://schemas.openxmlformats.org/officeDocument/2006/relationships/tags" Target="../tags/tag240.xml"/><Relationship Id="rId60" Type="http://schemas.openxmlformats.org/officeDocument/2006/relationships/tags" Target="../tags/tag248.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4"/>
            </p:custDataLst>
          </p:nvPr>
        </p:nvSpPr>
        <p:spPr>
          <a:xfrm>
            <a:off x="608400" y="608400"/>
            <a:ext cx="10969200" cy="705600"/>
          </a:xfrm>
          <a:prstGeom prst="rect">
            <a:avLst/>
          </a:prstGeom>
        </p:spPr>
        <p:txBody>
          <a:bodyPr vert="horz" lIns="90170" tIns="46990" rIns="90170" bIns="46990" rtlCol="0" anchor="ctr" anchorCtr="0">
            <a:normAutofit/>
          </a:bodyPr>
          <a:lstStyle/>
          <a:p>
            <a:r>
              <a:rPr lang="en-US" altLang="zh-CN" dirty="0"/>
              <a:t>Haga clic aqu</a:t>
            </a:r>
            <a:r>
              <a:rPr lang="en-US" altLang="en-US" dirty="0"/>
              <a:t>í</a:t>
            </a:r>
            <a:r>
              <a:rPr lang="en-US" altLang="zh-CN" dirty="0"/>
              <a:t> para editar el estilo de t</a:t>
            </a:r>
            <a:r>
              <a:rPr lang="en-US" altLang="en-US" dirty="0"/>
              <a:t>í</a:t>
            </a:r>
            <a:r>
              <a:rPr lang="en-US" altLang="zh-CN" dirty="0"/>
              <a:t>tulo maestro</a:t>
            </a:r>
          </a:p>
        </p:txBody>
      </p:sp>
      <p:sp>
        <p:nvSpPr>
          <p:cNvPr id="3" name="文本占位符 2"/>
          <p:cNvSpPr>
            <a:spLocks noGrp="1"/>
          </p:cNvSpPr>
          <p:nvPr>
            <p:ph type="body" idx="1"/>
            <p:custDataLst>
              <p:tags r:id="rId15"/>
            </p:custDataLst>
          </p:nvPr>
        </p:nvSpPr>
        <p:spPr>
          <a:xfrm>
            <a:off x="608400" y="1490400"/>
            <a:ext cx="10969200" cy="4759200"/>
          </a:xfrm>
          <a:prstGeom prst="rect">
            <a:avLst/>
          </a:prstGeom>
        </p:spPr>
        <p:txBody>
          <a:bodyPr vert="horz" lIns="90000" tIns="46800" rIns="90000" bIns="46800" rtlCol="0">
            <a:normAutofit/>
          </a:bodyPr>
          <a:lstStyle/>
          <a:p>
            <a:pPr lvl="0"/>
            <a:r>
              <a:rPr lang="en-US" altLang="zh-CN" dirty="0"/>
              <a:t>Haga clic aqu</a:t>
            </a:r>
            <a:r>
              <a:rPr lang="en-US" altLang="en-US" dirty="0"/>
              <a:t>í</a:t>
            </a:r>
            <a:r>
              <a:rPr lang="en-US" altLang="zh-CN" dirty="0"/>
              <a:t> para editar el estilo de texto maestro</a:t>
            </a:r>
          </a:p>
          <a:p>
            <a:pPr lvl="1"/>
            <a:r>
              <a:rPr lang="en-US" altLang="zh-CN" dirty="0"/>
              <a:t>Segundo nivel</a:t>
            </a:r>
          </a:p>
          <a:p>
            <a:pPr lvl="2"/>
            <a:r>
              <a:rPr lang="en-US" altLang="zh-CN" dirty="0"/>
              <a:t>Tercer nivel</a:t>
            </a:r>
          </a:p>
          <a:p>
            <a:pPr lvl="3"/>
            <a:r>
              <a:rPr lang="en-US" altLang="zh-CN" dirty="0"/>
              <a:t>Cuarto nivel</a:t>
            </a:r>
          </a:p>
          <a:p>
            <a:pPr lvl="4"/>
            <a:r>
              <a:rPr lang="en-US" altLang="zh-CN" dirty="0"/>
              <a:t>Quinto nivel</a:t>
            </a:r>
          </a:p>
        </p:txBody>
      </p:sp>
      <p:sp>
        <p:nvSpPr>
          <p:cNvPr id="4" name="日期占位符 3"/>
          <p:cNvSpPr>
            <a:spLocks noGrp="1"/>
          </p:cNvSpPr>
          <p:nvPr>
            <p:ph type="dt" sz="half" idx="2"/>
            <p:custDataLst>
              <p:tags r:id="rId16"/>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t>2026/8/16</a:t>
            </a:fld>
            <a:endParaRPr lang="zh-CN" altLang="en-US"/>
          </a:p>
        </p:txBody>
      </p:sp>
      <p:sp>
        <p:nvSpPr>
          <p:cNvPr id="5" name="页脚占位符 4"/>
          <p:cNvSpPr>
            <a:spLocks noGrp="1"/>
          </p:cNvSpPr>
          <p:nvPr>
            <p:ph type="ftr" sz="quarter" idx="3"/>
            <p:custDataLst>
              <p:tags r:id="rId17"/>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8"/>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t>‹Nº›</a:t>
            </a:fld>
            <a:endParaRPr lang="zh-CN" altLang="en-US" dirty="0"/>
          </a:p>
        </p:txBody>
      </p:sp>
    </p:spTree>
    <p:custDataLst>
      <p:tags r:id="rId13"/>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6" name="矩形 65"/>
          <p:cNvSpPr/>
          <p:nvPr userDrawn="1">
            <p:custDataLst>
              <p:tags r:id="rId16"/>
            </p:custDataLst>
          </p:nvPr>
        </p:nvSpPr>
        <p:spPr>
          <a:xfrm>
            <a:off x="0" y="6508115"/>
            <a:ext cx="12192000" cy="3498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FFFFFF"/>
              </a:solidFill>
              <a:effectLst/>
              <a:uLnTx/>
              <a:uFillTx/>
              <a:latin typeface="+mn-ea"/>
              <a:cs typeface="+mn-cs"/>
            </a:endParaRPr>
          </a:p>
        </p:txBody>
      </p:sp>
      <p:sp>
        <p:nvSpPr>
          <p:cNvPr id="80" name="箭头: V 形 79"/>
          <p:cNvSpPr/>
          <p:nvPr userDrawn="1">
            <p:custDataLst>
              <p:tags r:id="rId17"/>
            </p:custDataLst>
          </p:nvPr>
        </p:nvSpPr>
        <p:spPr>
          <a:xfrm>
            <a:off x="11174095" y="6637020"/>
            <a:ext cx="106680" cy="92075"/>
          </a:xfrm>
          <a:prstGeom prst="chevron">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FFFFFF"/>
              </a:solidFill>
              <a:effectLst/>
              <a:uLnTx/>
              <a:uFillTx/>
              <a:latin typeface="+mn-ea"/>
              <a:cs typeface="+mn-cs"/>
            </a:endParaRPr>
          </a:p>
        </p:txBody>
      </p:sp>
      <p:sp>
        <p:nvSpPr>
          <p:cNvPr id="120" name="箭头: V 形 119"/>
          <p:cNvSpPr/>
          <p:nvPr userDrawn="1">
            <p:custDataLst>
              <p:tags r:id="rId18"/>
            </p:custDataLst>
          </p:nvPr>
        </p:nvSpPr>
        <p:spPr>
          <a:xfrm>
            <a:off x="11296650" y="6637020"/>
            <a:ext cx="106680" cy="92075"/>
          </a:xfrm>
          <a:prstGeom prst="chevron">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FFFFFF"/>
              </a:solidFill>
              <a:effectLst/>
              <a:uLnTx/>
              <a:uFillTx/>
              <a:latin typeface="+mn-ea"/>
              <a:cs typeface="+mn-cs"/>
            </a:endParaRPr>
          </a:p>
        </p:txBody>
      </p:sp>
      <p:sp>
        <p:nvSpPr>
          <p:cNvPr id="121" name="箭头: V 形 120"/>
          <p:cNvSpPr/>
          <p:nvPr userDrawn="1">
            <p:custDataLst>
              <p:tags r:id="rId19"/>
            </p:custDataLst>
          </p:nvPr>
        </p:nvSpPr>
        <p:spPr>
          <a:xfrm>
            <a:off x="11412220" y="6637020"/>
            <a:ext cx="106680" cy="92075"/>
          </a:xfrm>
          <a:prstGeom prst="chevron">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FFFFFF"/>
              </a:solidFill>
              <a:effectLst/>
              <a:uLnTx/>
              <a:uFillTx/>
              <a:latin typeface="+mn-ea"/>
              <a:cs typeface="+mn-cs"/>
            </a:endParaRPr>
          </a:p>
        </p:txBody>
      </p:sp>
      <p:sp>
        <p:nvSpPr>
          <p:cNvPr id="6" name="灯片编号占位符 5"/>
          <p:cNvSpPr>
            <a:spLocks noGrp="1"/>
          </p:cNvSpPr>
          <p:nvPr>
            <p:ph type="sldNum" sz="quarter" idx="4"/>
            <p:custDataLst>
              <p:tags r:id="rId20"/>
            </p:custDataLst>
          </p:nvPr>
        </p:nvSpPr>
        <p:spPr>
          <a:xfrm>
            <a:off x="8753983" y="6356350"/>
            <a:ext cx="2743200" cy="365125"/>
          </a:xfrm>
          <a:prstGeom prst="rect">
            <a:avLst/>
          </a:prstGeom>
        </p:spPr>
        <p:txBody>
          <a:bodyPr vert="horz" lIns="91440" tIns="45720" rIns="91440" bIns="45720" rtlCol="0" anchor="ctr">
            <a:normAutofit/>
          </a:bodyPr>
          <a:lstStyle>
            <a:lvl1pPr algn="r">
              <a:defRPr sz="1200">
                <a:solidFill>
                  <a:schemeClr val="tx1">
                    <a:tint val="75000"/>
                  </a:schemeClr>
                </a:solidFill>
                <a:latin typeface="+mn-ea"/>
                <a:ea typeface="+mn-ea"/>
              </a:defRPr>
            </a:lvl1pPr>
          </a:lstStyle>
          <a:p>
            <a:fld id="{49AE70B2-8BF9-45C0-BB95-33D1B9D3A854}" type="slidenum">
              <a:rPr lang="zh-CN" altLang="en-US" smtClean="0"/>
              <a:t>‹Nº›</a:t>
            </a:fld>
            <a:endParaRPr lang="zh-CN" altLang="en-US"/>
          </a:p>
        </p:txBody>
      </p:sp>
      <p:sp>
        <p:nvSpPr>
          <p:cNvPr id="5" name="页脚占位符 4"/>
          <p:cNvSpPr>
            <a:spLocks noGrp="1"/>
          </p:cNvSpPr>
          <p:nvPr>
            <p:ph type="ftr" sz="quarter" idx="3"/>
            <p:custDataLst>
              <p:tags r:id="rId21"/>
            </p:custDataLst>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tx1">
                    <a:tint val="75000"/>
                  </a:schemeClr>
                </a:solidFill>
                <a:latin typeface="+mn-ea"/>
                <a:ea typeface="+mn-ea"/>
              </a:defRPr>
            </a:lvl1pPr>
          </a:lstStyle>
          <a:p>
            <a:endParaRPr lang="zh-CN" altLang="en-US"/>
          </a:p>
        </p:txBody>
      </p:sp>
      <p:sp>
        <p:nvSpPr>
          <p:cNvPr id="4" name="日期占位符 3"/>
          <p:cNvSpPr>
            <a:spLocks noGrp="1"/>
          </p:cNvSpPr>
          <p:nvPr>
            <p:ph type="dt" sz="half" idx="2"/>
            <p:custDataLst>
              <p:tags r:id="rId22"/>
            </p:custDataLst>
          </p:nvPr>
        </p:nvSpPr>
        <p:spPr>
          <a:xfrm>
            <a:off x="695960" y="6356350"/>
            <a:ext cx="2743200" cy="365125"/>
          </a:xfrm>
          <a:prstGeom prst="rect">
            <a:avLst/>
          </a:prstGeom>
        </p:spPr>
        <p:txBody>
          <a:bodyPr vert="horz" lIns="91440" tIns="45720" rIns="91440" bIns="45720" rtlCol="0" anchor="ctr">
            <a:normAutofit/>
          </a:bodyPr>
          <a:lstStyle>
            <a:lvl1pPr algn="l">
              <a:defRPr sz="1200">
                <a:solidFill>
                  <a:schemeClr val="tx1">
                    <a:tint val="75000"/>
                  </a:schemeClr>
                </a:solidFill>
                <a:latin typeface="+mn-ea"/>
                <a:ea typeface="+mn-ea"/>
              </a:defRPr>
            </a:lvl1pPr>
          </a:lstStyle>
          <a:p>
            <a:fld id="{760FBDFE-C587-4B4C-A407-44438C67B59E}" type="datetimeFigureOut">
              <a:rPr lang="zh-CN" altLang="en-US" smtClean="0"/>
              <a:t>2026/8/16</a:t>
            </a:fld>
            <a:endParaRPr lang="zh-CN" altLang="en-US"/>
          </a:p>
        </p:txBody>
      </p:sp>
      <p:sp>
        <p:nvSpPr>
          <p:cNvPr id="3" name="文本占位符 2"/>
          <p:cNvSpPr>
            <a:spLocks noGrp="1"/>
          </p:cNvSpPr>
          <p:nvPr>
            <p:ph type="body" idx="1"/>
            <p:custDataLst>
              <p:tags r:id="rId23"/>
            </p:custDataLst>
          </p:nvPr>
        </p:nvSpPr>
        <p:spPr>
          <a:xfrm>
            <a:off x="695960" y="1301749"/>
            <a:ext cx="10800000" cy="4873625"/>
          </a:xfrm>
          <a:prstGeom prst="rect">
            <a:avLst/>
          </a:prstGeom>
        </p:spPr>
        <p:txBody>
          <a:bodyPr vert="horz" lIns="91440" tIns="45720" rIns="91440" bIns="45720" rtlCol="0">
            <a:normAutofit/>
          </a:bodyPr>
          <a:lstStyle/>
          <a:p>
            <a:pPr lvl="0"/>
            <a:r>
              <a:rPr lang="zh-CN" altLang="en-US" dirty="0"/>
              <a:t>Click to edit Master text styles</a:t>
            </a:r>
          </a:p>
          <a:p>
            <a:pPr lvl="1"/>
            <a:r>
              <a:rPr lang="zh-CN" altLang="en-US" dirty="0"/>
              <a:t>Second level</a:t>
            </a:r>
          </a:p>
          <a:p>
            <a:pPr lvl="2"/>
            <a:r>
              <a:rPr lang="zh-CN" altLang="en-US" dirty="0"/>
              <a:t>Third level</a:t>
            </a:r>
          </a:p>
          <a:p>
            <a:pPr lvl="3"/>
            <a:r>
              <a:rPr lang="zh-CN" altLang="en-US" dirty="0"/>
              <a:t>Fourth level</a:t>
            </a:r>
          </a:p>
          <a:p>
            <a:pPr lvl="4"/>
            <a:r>
              <a:rPr lang="zh-CN" altLang="en-US" dirty="0"/>
              <a:t>Fifth level</a:t>
            </a:r>
          </a:p>
        </p:txBody>
      </p:sp>
      <p:sp>
        <p:nvSpPr>
          <p:cNvPr id="2" name="标题占位符 1"/>
          <p:cNvSpPr>
            <a:spLocks noGrp="1"/>
          </p:cNvSpPr>
          <p:nvPr>
            <p:ph type="title"/>
            <p:custDataLst>
              <p:tags r:id="rId24"/>
            </p:custDataLst>
          </p:nvPr>
        </p:nvSpPr>
        <p:spPr>
          <a:xfrm>
            <a:off x="695960" y="360000"/>
            <a:ext cx="10800000" cy="720000"/>
          </a:xfrm>
          <a:prstGeom prst="rect">
            <a:avLst/>
          </a:prstGeom>
        </p:spPr>
        <p:txBody>
          <a:bodyPr vert="horz" lIns="91440" tIns="45720" rIns="91440" bIns="45720" rtlCol="0" anchor="ctr">
            <a:normAutofit/>
          </a:bodyPr>
          <a:lstStyle/>
          <a:p>
            <a:r>
              <a:rPr lang="zh-CN" altLang="en-US" dirty="0"/>
              <a:t>Click to edit Master title style</a:t>
            </a:r>
          </a:p>
        </p:txBody>
      </p:sp>
      <p:sp>
        <p:nvSpPr>
          <p:cNvPr id="8" name="KSO_TEMPLATE" hidden="1"/>
          <p:cNvSpPr/>
          <p:nvPr userDrawn="1">
            <p:custDataLst>
              <p:tags r:id="rId25"/>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5"/>
    </p:custData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724" r:id="rId13"/>
  </p:sldLayoutIdLst>
  <p:txStyles>
    <p:titleStyle>
      <a:lvl1pPr algn="l" defTabSz="914400" rtl="0" eaLnBrk="1" latinLnBrk="0" hangingPunct="1">
        <a:lnSpc>
          <a:spcPct val="90000"/>
        </a:lnSpc>
        <a:spcBef>
          <a:spcPct val="0"/>
        </a:spcBef>
        <a:buNone/>
        <a:defRPr sz="3200" b="1" i="0" u="none" kern="1200" spc="0">
          <a:solidFill>
            <a:schemeClr val="accent1"/>
          </a:solidFill>
          <a:effectLst>
            <a:outerShdw>
              <a:srgbClr val="FFFFFF"/>
            </a:outerShdw>
          </a:effectLst>
          <a:uFill>
            <a:solidFill>
              <a:srgbClr val="3F62FD"/>
            </a:solidFill>
          </a:uFill>
          <a:latin typeface="+mj-ea"/>
          <a:ea typeface="+mj-ea"/>
          <a:cs typeface="+mj-cs"/>
        </a:defRPr>
      </a:lvl1pPr>
    </p:titleStyle>
    <p:bodyStyle>
      <a:lvl1pPr marL="228600" indent="0" algn="l" defTabSz="914400" rtl="0" eaLnBrk="1" latinLnBrk="0" hangingPunct="1">
        <a:lnSpc>
          <a:spcPct val="130000"/>
        </a:lnSpc>
        <a:spcBef>
          <a:spcPts val="1000"/>
        </a:spcBef>
        <a:buFont typeface="Arial" panose="020B0604020202020204" pitchFamily="34" charset="0"/>
        <a:buChar char="•"/>
        <a:defRPr sz="2400" kern="1200" spc="0">
          <a:solidFill>
            <a:schemeClr val="tx1"/>
          </a:solidFill>
          <a:latin typeface="+mn-ea"/>
          <a:ea typeface="+mn-ea"/>
          <a:cs typeface="+mn-cs"/>
        </a:defRPr>
      </a:lvl1pPr>
      <a:lvl2pPr marL="685800" indent="0" algn="l" defTabSz="914400" rtl="0" eaLnBrk="1" latinLnBrk="0" hangingPunct="1">
        <a:lnSpc>
          <a:spcPct val="130000"/>
        </a:lnSpc>
        <a:spcBef>
          <a:spcPts val="500"/>
        </a:spcBef>
        <a:buFont typeface="Arial" panose="020B0604020202020204" pitchFamily="34" charset="0"/>
        <a:buChar char="•"/>
        <a:defRPr sz="2000" kern="1200" spc="0">
          <a:solidFill>
            <a:schemeClr val="tx1"/>
          </a:solidFill>
          <a:latin typeface="+mn-ea"/>
          <a:ea typeface="+mn-ea"/>
          <a:cs typeface="+mn-cs"/>
        </a:defRPr>
      </a:lvl2pPr>
      <a:lvl3pPr marL="1143000" indent="0" algn="l" defTabSz="914400" rtl="0" eaLnBrk="1" latinLnBrk="0" hangingPunct="1">
        <a:lnSpc>
          <a:spcPct val="130000"/>
        </a:lnSpc>
        <a:spcBef>
          <a:spcPts val="500"/>
        </a:spcBef>
        <a:buFont typeface="Arial" panose="020B0604020202020204" pitchFamily="34" charset="0"/>
        <a:buChar char="•"/>
        <a:defRPr sz="1800" kern="1200" spc="0">
          <a:solidFill>
            <a:schemeClr val="tx1"/>
          </a:solidFill>
          <a:latin typeface="+mn-ea"/>
          <a:ea typeface="+mn-ea"/>
          <a:cs typeface="+mn-cs"/>
        </a:defRPr>
      </a:lvl3pPr>
      <a:lvl4pPr marL="1600200" indent="0" algn="l" defTabSz="914400" rtl="0" eaLnBrk="1" latinLnBrk="0" hangingPunct="1">
        <a:lnSpc>
          <a:spcPct val="130000"/>
        </a:lnSpc>
        <a:spcBef>
          <a:spcPts val="500"/>
        </a:spcBef>
        <a:buFont typeface="Arial" panose="020B0604020202020204" pitchFamily="34" charset="0"/>
        <a:buChar char="•"/>
        <a:defRPr sz="1800" kern="1200" spc="0">
          <a:solidFill>
            <a:schemeClr val="tx1"/>
          </a:solidFill>
          <a:latin typeface="+mn-ea"/>
          <a:ea typeface="+mn-ea"/>
          <a:cs typeface="+mn-cs"/>
        </a:defRPr>
      </a:lvl4pPr>
      <a:lvl5pPr marL="2057400" indent="0" algn="l" defTabSz="914400" rtl="0" eaLnBrk="1" latinLnBrk="0" hangingPunct="1">
        <a:lnSpc>
          <a:spcPct val="130000"/>
        </a:lnSpc>
        <a:spcBef>
          <a:spcPts val="500"/>
        </a:spcBef>
        <a:buFont typeface="Arial" panose="020B0604020202020204" pitchFamily="34" charset="0"/>
        <a:buChar char="•"/>
        <a:defRPr sz="1800" kern="1200" spc="0">
          <a:solidFill>
            <a:schemeClr val="tx1"/>
          </a:solidFill>
          <a:latin typeface="+mn-ea"/>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6" name="矩形 65"/>
          <p:cNvSpPr/>
          <p:nvPr userDrawn="1">
            <p:custDataLst>
              <p:tags r:id="rId52"/>
            </p:custDataLst>
          </p:nvPr>
        </p:nvSpPr>
        <p:spPr>
          <a:xfrm>
            <a:off x="0" y="6508115"/>
            <a:ext cx="12192000" cy="3498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FFFFFF"/>
              </a:solidFill>
              <a:effectLst/>
              <a:uLnTx/>
              <a:uFillTx/>
              <a:latin typeface="+mn-ea"/>
              <a:cs typeface="+mn-cs"/>
            </a:endParaRPr>
          </a:p>
        </p:txBody>
      </p:sp>
      <p:sp>
        <p:nvSpPr>
          <p:cNvPr id="80" name="箭头: V 形 79"/>
          <p:cNvSpPr/>
          <p:nvPr userDrawn="1">
            <p:custDataLst>
              <p:tags r:id="rId53"/>
            </p:custDataLst>
          </p:nvPr>
        </p:nvSpPr>
        <p:spPr>
          <a:xfrm>
            <a:off x="11174095" y="6637020"/>
            <a:ext cx="106680" cy="92075"/>
          </a:xfrm>
          <a:prstGeom prst="chevron">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FFFFFF"/>
              </a:solidFill>
              <a:effectLst/>
              <a:uLnTx/>
              <a:uFillTx/>
              <a:latin typeface="+mn-ea"/>
              <a:cs typeface="+mn-cs"/>
            </a:endParaRPr>
          </a:p>
        </p:txBody>
      </p:sp>
      <p:sp>
        <p:nvSpPr>
          <p:cNvPr id="120" name="箭头: V 形 119"/>
          <p:cNvSpPr/>
          <p:nvPr userDrawn="1">
            <p:custDataLst>
              <p:tags r:id="rId54"/>
            </p:custDataLst>
          </p:nvPr>
        </p:nvSpPr>
        <p:spPr>
          <a:xfrm>
            <a:off x="11296650" y="6637020"/>
            <a:ext cx="106680" cy="92075"/>
          </a:xfrm>
          <a:prstGeom prst="chevron">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FFFFFF"/>
              </a:solidFill>
              <a:effectLst/>
              <a:uLnTx/>
              <a:uFillTx/>
              <a:latin typeface="+mn-ea"/>
              <a:cs typeface="+mn-cs"/>
            </a:endParaRPr>
          </a:p>
        </p:txBody>
      </p:sp>
      <p:sp>
        <p:nvSpPr>
          <p:cNvPr id="121" name="箭头: V 形 120"/>
          <p:cNvSpPr/>
          <p:nvPr userDrawn="1">
            <p:custDataLst>
              <p:tags r:id="rId55"/>
            </p:custDataLst>
          </p:nvPr>
        </p:nvSpPr>
        <p:spPr>
          <a:xfrm>
            <a:off x="11412220" y="6637020"/>
            <a:ext cx="106680" cy="92075"/>
          </a:xfrm>
          <a:prstGeom prst="chevron">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FFFFFF"/>
              </a:solidFill>
              <a:effectLst/>
              <a:uLnTx/>
              <a:uFillTx/>
              <a:latin typeface="+mn-ea"/>
              <a:cs typeface="+mn-cs"/>
            </a:endParaRPr>
          </a:p>
        </p:txBody>
      </p:sp>
      <p:sp>
        <p:nvSpPr>
          <p:cNvPr id="6" name="灯片编号占位符 5"/>
          <p:cNvSpPr>
            <a:spLocks noGrp="1"/>
          </p:cNvSpPr>
          <p:nvPr>
            <p:ph type="sldNum" sz="quarter" idx="4"/>
            <p:custDataLst>
              <p:tags r:id="rId56"/>
            </p:custDataLst>
          </p:nvPr>
        </p:nvSpPr>
        <p:spPr>
          <a:xfrm>
            <a:off x="8753983" y="6356350"/>
            <a:ext cx="2743200" cy="365125"/>
          </a:xfrm>
          <a:prstGeom prst="rect">
            <a:avLst/>
          </a:prstGeom>
        </p:spPr>
        <p:txBody>
          <a:bodyPr vert="horz" lIns="91440" tIns="45720" rIns="91440" bIns="45720" rtlCol="0" anchor="ctr">
            <a:normAutofit/>
          </a:bodyPr>
          <a:lstStyle>
            <a:lvl1pPr algn="r">
              <a:defRPr sz="1200">
                <a:solidFill>
                  <a:schemeClr val="tx1">
                    <a:tint val="75000"/>
                  </a:schemeClr>
                </a:solidFill>
                <a:latin typeface="+mn-ea"/>
                <a:ea typeface="+mn-ea"/>
              </a:defRPr>
            </a:lvl1pPr>
          </a:lstStyle>
          <a:p>
            <a:fld id="{49AE70B2-8BF9-45C0-BB95-33D1B9D3A854}" type="slidenum">
              <a:rPr lang="zh-CN" altLang="en-US" smtClean="0"/>
              <a:t>‹Nº›</a:t>
            </a:fld>
            <a:endParaRPr lang="zh-CN" altLang="en-US"/>
          </a:p>
        </p:txBody>
      </p:sp>
      <p:sp>
        <p:nvSpPr>
          <p:cNvPr id="5" name="页脚占位符 4"/>
          <p:cNvSpPr>
            <a:spLocks noGrp="1"/>
          </p:cNvSpPr>
          <p:nvPr>
            <p:ph type="ftr" sz="quarter" idx="3"/>
            <p:custDataLst>
              <p:tags r:id="rId57"/>
            </p:custDataLst>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tx1">
                    <a:tint val="75000"/>
                  </a:schemeClr>
                </a:solidFill>
                <a:latin typeface="+mn-ea"/>
                <a:ea typeface="+mn-ea"/>
              </a:defRPr>
            </a:lvl1pPr>
          </a:lstStyle>
          <a:p>
            <a:endParaRPr lang="zh-CN" altLang="en-US"/>
          </a:p>
        </p:txBody>
      </p:sp>
      <p:sp>
        <p:nvSpPr>
          <p:cNvPr id="4" name="日期占位符 3"/>
          <p:cNvSpPr>
            <a:spLocks noGrp="1"/>
          </p:cNvSpPr>
          <p:nvPr>
            <p:ph type="dt" sz="half" idx="2"/>
            <p:custDataLst>
              <p:tags r:id="rId58"/>
            </p:custDataLst>
          </p:nvPr>
        </p:nvSpPr>
        <p:spPr>
          <a:xfrm>
            <a:off x="695960" y="6356350"/>
            <a:ext cx="2743200" cy="365125"/>
          </a:xfrm>
          <a:prstGeom prst="rect">
            <a:avLst/>
          </a:prstGeom>
        </p:spPr>
        <p:txBody>
          <a:bodyPr vert="horz" lIns="91440" tIns="45720" rIns="91440" bIns="45720" rtlCol="0" anchor="ctr">
            <a:normAutofit/>
          </a:bodyPr>
          <a:lstStyle>
            <a:lvl1pPr algn="l">
              <a:defRPr sz="1200">
                <a:solidFill>
                  <a:schemeClr val="tx1">
                    <a:tint val="75000"/>
                  </a:schemeClr>
                </a:solidFill>
                <a:latin typeface="+mn-ea"/>
                <a:ea typeface="+mn-ea"/>
              </a:defRPr>
            </a:lvl1pPr>
          </a:lstStyle>
          <a:p>
            <a:fld id="{760FBDFE-C587-4B4C-A407-44438C67B59E}" type="datetimeFigureOut">
              <a:rPr lang="zh-CN" altLang="en-US" smtClean="0"/>
              <a:t>2026/8/16</a:t>
            </a:fld>
            <a:endParaRPr lang="zh-CN" altLang="en-US"/>
          </a:p>
        </p:txBody>
      </p:sp>
      <p:sp>
        <p:nvSpPr>
          <p:cNvPr id="3" name="文本占位符 2"/>
          <p:cNvSpPr>
            <a:spLocks noGrp="1"/>
          </p:cNvSpPr>
          <p:nvPr>
            <p:ph type="body" idx="1"/>
            <p:custDataLst>
              <p:tags r:id="rId59"/>
            </p:custDataLst>
          </p:nvPr>
        </p:nvSpPr>
        <p:spPr>
          <a:xfrm>
            <a:off x="695960" y="1301749"/>
            <a:ext cx="10800000" cy="4873625"/>
          </a:xfrm>
          <a:prstGeom prst="rect">
            <a:avLst/>
          </a:prstGeom>
        </p:spPr>
        <p:txBody>
          <a:bodyPr vert="horz" lIns="91440" tIns="45720" rIns="91440" bIns="45720" rtlCol="0">
            <a:normAutofit/>
          </a:bodyPr>
          <a:lstStyle/>
          <a:p>
            <a:pPr lvl="0"/>
            <a:r>
              <a:rPr lang="zh-CN" altLang="en-US" dirty="0"/>
              <a:t>Click to edit Master text styles</a:t>
            </a:r>
          </a:p>
          <a:p>
            <a:pPr lvl="1"/>
            <a:r>
              <a:rPr lang="zh-CN" altLang="en-US" dirty="0"/>
              <a:t>Second level</a:t>
            </a:r>
          </a:p>
          <a:p>
            <a:pPr lvl="2"/>
            <a:r>
              <a:rPr lang="zh-CN" altLang="en-US" dirty="0"/>
              <a:t>Third level</a:t>
            </a:r>
          </a:p>
          <a:p>
            <a:pPr lvl="3"/>
            <a:r>
              <a:rPr lang="zh-CN" altLang="en-US" dirty="0"/>
              <a:t>Fourth level</a:t>
            </a:r>
          </a:p>
          <a:p>
            <a:pPr lvl="4"/>
            <a:r>
              <a:rPr lang="zh-CN" altLang="en-US" dirty="0"/>
              <a:t>Fifth level</a:t>
            </a:r>
          </a:p>
        </p:txBody>
      </p:sp>
      <p:sp>
        <p:nvSpPr>
          <p:cNvPr id="2" name="标题占位符 1"/>
          <p:cNvSpPr>
            <a:spLocks noGrp="1"/>
          </p:cNvSpPr>
          <p:nvPr>
            <p:ph type="title"/>
            <p:custDataLst>
              <p:tags r:id="rId60"/>
            </p:custDataLst>
          </p:nvPr>
        </p:nvSpPr>
        <p:spPr>
          <a:xfrm>
            <a:off x="695960" y="360000"/>
            <a:ext cx="10800000" cy="720000"/>
          </a:xfrm>
          <a:prstGeom prst="rect">
            <a:avLst/>
          </a:prstGeom>
        </p:spPr>
        <p:txBody>
          <a:bodyPr vert="horz" lIns="91440" tIns="45720" rIns="91440" bIns="45720" rtlCol="0" anchor="ctr">
            <a:normAutofit/>
          </a:bodyPr>
          <a:lstStyle/>
          <a:p>
            <a:r>
              <a:rPr lang="zh-CN" altLang="en-US" dirty="0"/>
              <a:t>Click to edit Master title style</a:t>
            </a:r>
          </a:p>
        </p:txBody>
      </p:sp>
      <p:sp>
        <p:nvSpPr>
          <p:cNvPr id="8" name="KSO_TEMPLATE" hidden="1"/>
          <p:cNvSpPr/>
          <p:nvPr userDrawn="1">
            <p:custDataLst>
              <p:tags r:id="rId61"/>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 id="2147483688" r:id="rId15"/>
    <p:sldLayoutId id="2147483689" r:id="rId16"/>
    <p:sldLayoutId id="2147483690" r:id="rId17"/>
    <p:sldLayoutId id="2147483691" r:id="rId18"/>
    <p:sldLayoutId id="2147483692" r:id="rId19"/>
    <p:sldLayoutId id="2147483693" r:id="rId20"/>
    <p:sldLayoutId id="2147483694" r:id="rId21"/>
    <p:sldLayoutId id="2147483695" r:id="rId22"/>
    <p:sldLayoutId id="2147483696" r:id="rId23"/>
    <p:sldLayoutId id="2147483697" r:id="rId24"/>
    <p:sldLayoutId id="2147483698" r:id="rId25"/>
    <p:sldLayoutId id="2147483699" r:id="rId26"/>
    <p:sldLayoutId id="2147483700" r:id="rId27"/>
    <p:sldLayoutId id="2147483701" r:id="rId28"/>
    <p:sldLayoutId id="2147483702" r:id="rId29"/>
    <p:sldLayoutId id="2147483703" r:id="rId30"/>
    <p:sldLayoutId id="2147483704" r:id="rId31"/>
    <p:sldLayoutId id="2147483705" r:id="rId32"/>
    <p:sldLayoutId id="2147483706" r:id="rId33"/>
    <p:sldLayoutId id="2147483707" r:id="rId34"/>
    <p:sldLayoutId id="2147483708" r:id="rId35"/>
    <p:sldLayoutId id="2147483709" r:id="rId36"/>
    <p:sldLayoutId id="2147483710" r:id="rId37"/>
    <p:sldLayoutId id="2147483711" r:id="rId38"/>
    <p:sldLayoutId id="2147483712" r:id="rId39"/>
    <p:sldLayoutId id="2147483713" r:id="rId40"/>
    <p:sldLayoutId id="2147483714" r:id="rId41"/>
    <p:sldLayoutId id="2147483715" r:id="rId42"/>
    <p:sldLayoutId id="2147483716" r:id="rId43"/>
    <p:sldLayoutId id="2147483717" r:id="rId44"/>
    <p:sldLayoutId id="2147483718" r:id="rId45"/>
    <p:sldLayoutId id="2147483719" r:id="rId46"/>
    <p:sldLayoutId id="2147483720" r:id="rId47"/>
    <p:sldLayoutId id="2147483721" r:id="rId48"/>
    <p:sldLayoutId id="2147483722" r:id="rId49"/>
    <p:sldLayoutId id="2147483723" r:id="rId50"/>
  </p:sldLayoutIdLst>
  <p:txStyles>
    <p:titleStyle>
      <a:lvl1pPr algn="l" defTabSz="914400" rtl="0" eaLnBrk="1" latinLnBrk="0" hangingPunct="1">
        <a:lnSpc>
          <a:spcPct val="90000"/>
        </a:lnSpc>
        <a:spcBef>
          <a:spcPct val="0"/>
        </a:spcBef>
        <a:buNone/>
        <a:defRPr sz="3200" b="1" i="0" u="none" kern="1200" spc="0">
          <a:solidFill>
            <a:schemeClr val="accent1"/>
          </a:solidFill>
          <a:effectLst>
            <a:outerShdw>
              <a:srgbClr val="FFFFFF"/>
            </a:outerShdw>
          </a:effectLst>
          <a:uFill>
            <a:solidFill>
              <a:srgbClr val="3F62FD"/>
            </a:solidFill>
          </a:uFill>
          <a:latin typeface="+mj-ea"/>
          <a:ea typeface="+mj-ea"/>
          <a:cs typeface="+mj-cs"/>
        </a:defRPr>
      </a:lvl1pPr>
    </p:titleStyle>
    <p:bodyStyle>
      <a:lvl1pPr marL="228600" indent="0" algn="l" defTabSz="914400" rtl="0" eaLnBrk="1" latinLnBrk="0" hangingPunct="1">
        <a:lnSpc>
          <a:spcPct val="130000"/>
        </a:lnSpc>
        <a:spcBef>
          <a:spcPts val="1000"/>
        </a:spcBef>
        <a:buFont typeface="Arial" panose="020B0604020202020204" pitchFamily="34" charset="0"/>
        <a:buChar char="•"/>
        <a:defRPr sz="2400" kern="1200" spc="0">
          <a:solidFill>
            <a:schemeClr val="tx1"/>
          </a:solidFill>
          <a:latin typeface="+mn-ea"/>
          <a:ea typeface="+mn-ea"/>
          <a:cs typeface="+mn-cs"/>
        </a:defRPr>
      </a:lvl1pPr>
      <a:lvl2pPr marL="685800" indent="0" algn="l" defTabSz="914400" rtl="0" eaLnBrk="1" latinLnBrk="0" hangingPunct="1">
        <a:lnSpc>
          <a:spcPct val="130000"/>
        </a:lnSpc>
        <a:spcBef>
          <a:spcPts val="500"/>
        </a:spcBef>
        <a:buFont typeface="Arial" panose="020B0604020202020204" pitchFamily="34" charset="0"/>
        <a:buChar char="•"/>
        <a:defRPr sz="2000" kern="1200" spc="0">
          <a:solidFill>
            <a:schemeClr val="tx1"/>
          </a:solidFill>
          <a:latin typeface="+mn-ea"/>
          <a:ea typeface="+mn-ea"/>
          <a:cs typeface="+mn-cs"/>
        </a:defRPr>
      </a:lvl2pPr>
      <a:lvl3pPr marL="1143000" indent="0" algn="l" defTabSz="914400" rtl="0" eaLnBrk="1" latinLnBrk="0" hangingPunct="1">
        <a:lnSpc>
          <a:spcPct val="130000"/>
        </a:lnSpc>
        <a:spcBef>
          <a:spcPts val="500"/>
        </a:spcBef>
        <a:buFont typeface="Arial" panose="020B0604020202020204" pitchFamily="34" charset="0"/>
        <a:buChar char="•"/>
        <a:defRPr sz="1800" kern="1200" spc="0">
          <a:solidFill>
            <a:schemeClr val="tx1"/>
          </a:solidFill>
          <a:latin typeface="+mn-ea"/>
          <a:ea typeface="+mn-ea"/>
          <a:cs typeface="+mn-cs"/>
        </a:defRPr>
      </a:lvl3pPr>
      <a:lvl4pPr marL="1600200" indent="0" algn="l" defTabSz="914400" rtl="0" eaLnBrk="1" latinLnBrk="0" hangingPunct="1">
        <a:lnSpc>
          <a:spcPct val="130000"/>
        </a:lnSpc>
        <a:spcBef>
          <a:spcPts val="500"/>
        </a:spcBef>
        <a:buFont typeface="Arial" panose="020B0604020202020204" pitchFamily="34" charset="0"/>
        <a:buChar char="•"/>
        <a:defRPr sz="1800" kern="1200" spc="0">
          <a:solidFill>
            <a:schemeClr val="tx1"/>
          </a:solidFill>
          <a:latin typeface="+mn-ea"/>
          <a:ea typeface="+mn-ea"/>
          <a:cs typeface="+mn-cs"/>
        </a:defRPr>
      </a:lvl4pPr>
      <a:lvl5pPr marL="2057400" indent="0" algn="l" defTabSz="914400" rtl="0" eaLnBrk="1" latinLnBrk="0" hangingPunct="1">
        <a:lnSpc>
          <a:spcPct val="130000"/>
        </a:lnSpc>
        <a:spcBef>
          <a:spcPts val="500"/>
        </a:spcBef>
        <a:buFont typeface="Arial" panose="020B0604020202020204" pitchFamily="34" charset="0"/>
        <a:buChar char="•"/>
        <a:defRPr sz="1800" kern="1200" spc="0">
          <a:solidFill>
            <a:schemeClr val="tx1"/>
          </a:solidFill>
          <a:latin typeface="+mn-ea"/>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718.xml"/><Relationship Id="rId2" Type="http://schemas.openxmlformats.org/officeDocument/2006/relationships/tags" Target="../tags/tag717.xml"/><Relationship Id="rId1" Type="http://schemas.openxmlformats.org/officeDocument/2006/relationships/tags" Target="../tags/tag716.xml"/><Relationship Id="rId4"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8" Type="http://schemas.openxmlformats.org/officeDocument/2006/relationships/tags" Target="../tags/tag726.xml"/><Relationship Id="rId13" Type="http://schemas.openxmlformats.org/officeDocument/2006/relationships/tags" Target="../tags/tag731.xml"/><Relationship Id="rId3" Type="http://schemas.openxmlformats.org/officeDocument/2006/relationships/tags" Target="../tags/tag721.xml"/><Relationship Id="rId7" Type="http://schemas.openxmlformats.org/officeDocument/2006/relationships/tags" Target="../tags/tag725.xml"/><Relationship Id="rId12" Type="http://schemas.openxmlformats.org/officeDocument/2006/relationships/tags" Target="../tags/tag730.xml"/><Relationship Id="rId2" Type="http://schemas.openxmlformats.org/officeDocument/2006/relationships/tags" Target="../tags/tag720.xml"/><Relationship Id="rId16" Type="http://schemas.openxmlformats.org/officeDocument/2006/relationships/image" Target="../media/image3.png"/><Relationship Id="rId1" Type="http://schemas.openxmlformats.org/officeDocument/2006/relationships/tags" Target="../tags/tag719.xml"/><Relationship Id="rId6" Type="http://schemas.openxmlformats.org/officeDocument/2006/relationships/tags" Target="../tags/tag724.xml"/><Relationship Id="rId11" Type="http://schemas.openxmlformats.org/officeDocument/2006/relationships/tags" Target="../tags/tag729.xml"/><Relationship Id="rId5" Type="http://schemas.openxmlformats.org/officeDocument/2006/relationships/tags" Target="../tags/tag723.xml"/><Relationship Id="rId15" Type="http://schemas.openxmlformats.org/officeDocument/2006/relationships/slideLayout" Target="../slideLayouts/slideLayout24.xml"/><Relationship Id="rId10" Type="http://schemas.openxmlformats.org/officeDocument/2006/relationships/tags" Target="../tags/tag728.xml"/><Relationship Id="rId4" Type="http://schemas.openxmlformats.org/officeDocument/2006/relationships/tags" Target="../tags/tag722.xml"/><Relationship Id="rId9" Type="http://schemas.openxmlformats.org/officeDocument/2006/relationships/tags" Target="../tags/tag727.xml"/><Relationship Id="rId14" Type="http://schemas.openxmlformats.org/officeDocument/2006/relationships/tags" Target="../tags/tag732.xml"/></Relationships>
</file>

<file path=ppt/slides/_rels/slide3.xml.rels><?xml version="1.0" encoding="UTF-8" standalone="yes"?>
<Relationships xmlns="http://schemas.openxmlformats.org/package/2006/relationships"><Relationship Id="rId3" Type="http://schemas.openxmlformats.org/officeDocument/2006/relationships/tags" Target="../tags/tag735.xml"/><Relationship Id="rId2" Type="http://schemas.openxmlformats.org/officeDocument/2006/relationships/tags" Target="../tags/tag734.xml"/><Relationship Id="rId1" Type="http://schemas.openxmlformats.org/officeDocument/2006/relationships/tags" Target="../tags/tag733.xml"/><Relationship Id="rId4"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tags" Target="../tags/tag738.xml"/><Relationship Id="rId7" Type="http://schemas.openxmlformats.org/officeDocument/2006/relationships/notesSlide" Target="../notesSlides/notesSlide1.xml"/><Relationship Id="rId2" Type="http://schemas.openxmlformats.org/officeDocument/2006/relationships/tags" Target="../tags/tag737.xml"/><Relationship Id="rId1" Type="http://schemas.openxmlformats.org/officeDocument/2006/relationships/tags" Target="../tags/tag736.xml"/><Relationship Id="rId6" Type="http://schemas.openxmlformats.org/officeDocument/2006/relationships/slideLayout" Target="../slideLayouts/slideLayout26.xml"/><Relationship Id="rId5" Type="http://schemas.openxmlformats.org/officeDocument/2006/relationships/tags" Target="../tags/tag740.xml"/><Relationship Id="rId4" Type="http://schemas.openxmlformats.org/officeDocument/2006/relationships/tags" Target="../tags/tag739.xml"/><Relationship Id="rId9"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tags" Target="../tags/tag742.xml"/><Relationship Id="rId1" Type="http://schemas.openxmlformats.org/officeDocument/2006/relationships/tags" Target="../tags/tag741.xml"/><Relationship Id="rId5" Type="http://schemas.openxmlformats.org/officeDocument/2006/relationships/image" Target="../media/image6.png"/><Relationship Id="rId4"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745.xml"/><Relationship Id="rId7" Type="http://schemas.openxmlformats.org/officeDocument/2006/relationships/notesSlide" Target="../notesSlides/notesSlide3.xml"/><Relationship Id="rId2" Type="http://schemas.openxmlformats.org/officeDocument/2006/relationships/tags" Target="../tags/tag744.xml"/><Relationship Id="rId1" Type="http://schemas.openxmlformats.org/officeDocument/2006/relationships/tags" Target="../tags/tag743.xml"/><Relationship Id="rId6" Type="http://schemas.openxmlformats.org/officeDocument/2006/relationships/slideLayout" Target="../slideLayouts/slideLayout27.xml"/><Relationship Id="rId5" Type="http://schemas.openxmlformats.org/officeDocument/2006/relationships/tags" Target="../tags/tag747.xml"/><Relationship Id="rId4" Type="http://schemas.openxmlformats.org/officeDocument/2006/relationships/tags" Target="../tags/tag746.xml"/></Relationships>
</file>

<file path=ppt/slides/_rels/slide7.xml.rels><?xml version="1.0" encoding="UTF-8" standalone="yes"?>
<Relationships xmlns="http://schemas.openxmlformats.org/package/2006/relationships"><Relationship Id="rId8" Type="http://schemas.openxmlformats.org/officeDocument/2006/relationships/tags" Target="../tags/tag755.xml"/><Relationship Id="rId3" Type="http://schemas.openxmlformats.org/officeDocument/2006/relationships/tags" Target="../tags/tag750.xml"/><Relationship Id="rId7" Type="http://schemas.openxmlformats.org/officeDocument/2006/relationships/tags" Target="../tags/tag754.xml"/><Relationship Id="rId2" Type="http://schemas.openxmlformats.org/officeDocument/2006/relationships/tags" Target="../tags/tag749.xml"/><Relationship Id="rId1" Type="http://schemas.openxmlformats.org/officeDocument/2006/relationships/tags" Target="../tags/tag748.xml"/><Relationship Id="rId6" Type="http://schemas.openxmlformats.org/officeDocument/2006/relationships/tags" Target="../tags/tag753.xml"/><Relationship Id="rId5" Type="http://schemas.openxmlformats.org/officeDocument/2006/relationships/tags" Target="../tags/tag752.xml"/><Relationship Id="rId4" Type="http://schemas.openxmlformats.org/officeDocument/2006/relationships/tags" Target="../tags/tag751.xml"/><Relationship Id="rId9"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ags" Target="../tags/tag758.xml"/><Relationship Id="rId7" Type="http://schemas.openxmlformats.org/officeDocument/2006/relationships/notesSlide" Target="../notesSlides/notesSlide4.xml"/><Relationship Id="rId2" Type="http://schemas.openxmlformats.org/officeDocument/2006/relationships/tags" Target="../tags/tag757.xml"/><Relationship Id="rId1" Type="http://schemas.openxmlformats.org/officeDocument/2006/relationships/tags" Target="../tags/tag756.xml"/><Relationship Id="rId6" Type="http://schemas.openxmlformats.org/officeDocument/2006/relationships/slideLayout" Target="../slideLayouts/slideLayout29.xml"/><Relationship Id="rId5" Type="http://schemas.openxmlformats.org/officeDocument/2006/relationships/tags" Target="../tags/tag760.xml"/><Relationship Id="rId10" Type="http://schemas.openxmlformats.org/officeDocument/2006/relationships/image" Target="../media/image10.png"/><Relationship Id="rId4" Type="http://schemas.openxmlformats.org/officeDocument/2006/relationships/tags" Target="../tags/tag759.xml"/><Relationship Id="rId9" Type="http://schemas.openxmlformats.org/officeDocument/2006/relationships/image" Target="../media/image9.svg"/></Relationships>
</file>

<file path=ppt/slides/_rels/slide9.xml.rels><?xml version="1.0" encoding="UTF-8" standalone="yes"?>
<Relationships xmlns="http://schemas.openxmlformats.org/package/2006/relationships"><Relationship Id="rId3" Type="http://schemas.openxmlformats.org/officeDocument/2006/relationships/tags" Target="../tags/tag763.xml"/><Relationship Id="rId2" Type="http://schemas.openxmlformats.org/officeDocument/2006/relationships/tags" Target="../tags/tag762.xml"/><Relationship Id="rId1" Type="http://schemas.openxmlformats.org/officeDocument/2006/relationships/tags" Target="../tags/tag761.xml"/><Relationship Id="rId6" Type="http://schemas.openxmlformats.org/officeDocument/2006/relationships/notesSlide" Target="../notesSlides/notesSlide5.xml"/><Relationship Id="rId5" Type="http://schemas.openxmlformats.org/officeDocument/2006/relationships/slideLayout" Target="../slideLayouts/slideLayout30.xml"/><Relationship Id="rId4" Type="http://schemas.openxmlformats.org/officeDocument/2006/relationships/tags" Target="../tags/tag764.xml"/></Relationships>
</file>

<file path=ppt/slides/_rels/slide10.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tags" Target="../tags/tag767.xml"/><Relationship Id="rId7" Type="http://schemas.openxmlformats.org/officeDocument/2006/relationships/slideLayout" Target="../slideLayouts/slideLayout31.xml"/><Relationship Id="rId2" Type="http://schemas.openxmlformats.org/officeDocument/2006/relationships/tags" Target="../tags/tag766.xml"/><Relationship Id="rId1" Type="http://schemas.openxmlformats.org/officeDocument/2006/relationships/tags" Target="../tags/tag765.xml"/><Relationship Id="rId6" Type="http://schemas.openxmlformats.org/officeDocument/2006/relationships/tags" Target="../tags/tag770.xml"/><Relationship Id="rId5" Type="http://schemas.openxmlformats.org/officeDocument/2006/relationships/tags" Target="../tags/tag769.xml"/><Relationship Id="rId4" Type="http://schemas.openxmlformats.org/officeDocument/2006/relationships/tags" Target="../tags/tag768.xml"/></Relationships>
</file>

<file path=ppt/slides/_rels/slide11.xml.rels><?xml version="1.0" encoding="UTF-8" standalone="yes"?>
<Relationships xmlns="http://schemas.openxmlformats.org/package/2006/relationships"><Relationship Id="rId8" Type="http://schemas.openxmlformats.org/officeDocument/2006/relationships/tags" Target="../tags/tag778.xml"/><Relationship Id="rId13" Type="http://schemas.openxmlformats.org/officeDocument/2006/relationships/image" Target="../media/image13.png"/><Relationship Id="rId3" Type="http://schemas.openxmlformats.org/officeDocument/2006/relationships/tags" Target="../tags/tag773.xml"/><Relationship Id="rId7" Type="http://schemas.openxmlformats.org/officeDocument/2006/relationships/tags" Target="../tags/tag777.xml"/><Relationship Id="rId12" Type="http://schemas.openxmlformats.org/officeDocument/2006/relationships/image" Target="../media/image12.png"/><Relationship Id="rId2" Type="http://schemas.openxmlformats.org/officeDocument/2006/relationships/tags" Target="../tags/tag772.xml"/><Relationship Id="rId1" Type="http://schemas.openxmlformats.org/officeDocument/2006/relationships/tags" Target="../tags/tag771.xml"/><Relationship Id="rId6" Type="http://schemas.openxmlformats.org/officeDocument/2006/relationships/tags" Target="../tags/tag776.xml"/><Relationship Id="rId11" Type="http://schemas.openxmlformats.org/officeDocument/2006/relationships/slideLayout" Target="../slideLayouts/slideLayout32.xml"/><Relationship Id="rId5" Type="http://schemas.openxmlformats.org/officeDocument/2006/relationships/tags" Target="../tags/tag775.xml"/><Relationship Id="rId10" Type="http://schemas.openxmlformats.org/officeDocument/2006/relationships/tags" Target="../tags/tag780.xml"/><Relationship Id="rId4" Type="http://schemas.openxmlformats.org/officeDocument/2006/relationships/tags" Target="../tags/tag774.xml"/><Relationship Id="rId9" Type="http://schemas.openxmlformats.org/officeDocument/2006/relationships/tags" Target="../tags/tag779.xml"/></Relationships>
</file>

<file path=ppt/slides/_rels/slide12.xml.rels><?xml version="1.0" encoding="UTF-8" standalone="yes"?>
<Relationships xmlns="http://schemas.openxmlformats.org/package/2006/relationships"><Relationship Id="rId3" Type="http://schemas.openxmlformats.org/officeDocument/2006/relationships/tags" Target="../tags/tag783.xml"/><Relationship Id="rId2" Type="http://schemas.openxmlformats.org/officeDocument/2006/relationships/tags" Target="../tags/tag782.xml"/><Relationship Id="rId1" Type="http://schemas.openxmlformats.org/officeDocument/2006/relationships/tags" Target="../tags/tag781.xml"/><Relationship Id="rId6" Type="http://schemas.openxmlformats.org/officeDocument/2006/relationships/slideLayout" Target="../slideLayouts/slideLayout33.xml"/><Relationship Id="rId5" Type="http://schemas.openxmlformats.org/officeDocument/2006/relationships/tags" Target="../tags/tag785.xml"/><Relationship Id="rId4" Type="http://schemas.openxmlformats.org/officeDocument/2006/relationships/tags" Target="../tags/tag784.xml"/></Relationships>
</file>

<file path=ppt/slides/_rels/slide13.xml.rels><?xml version="1.0" encoding="UTF-8" standalone="yes"?>
<Relationships xmlns="http://schemas.openxmlformats.org/package/2006/relationships"><Relationship Id="rId3" Type="http://schemas.openxmlformats.org/officeDocument/2006/relationships/tags" Target="../tags/tag788.xml"/><Relationship Id="rId2" Type="http://schemas.openxmlformats.org/officeDocument/2006/relationships/tags" Target="../tags/tag787.xml"/><Relationship Id="rId1" Type="http://schemas.openxmlformats.org/officeDocument/2006/relationships/tags" Target="../tags/tag786.xml"/><Relationship Id="rId4"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8" Type="http://schemas.openxmlformats.org/officeDocument/2006/relationships/tags" Target="../tags/tag796.xml"/><Relationship Id="rId13" Type="http://schemas.openxmlformats.org/officeDocument/2006/relationships/tags" Target="../tags/tag801.xml"/><Relationship Id="rId3" Type="http://schemas.openxmlformats.org/officeDocument/2006/relationships/tags" Target="../tags/tag791.xml"/><Relationship Id="rId7" Type="http://schemas.openxmlformats.org/officeDocument/2006/relationships/tags" Target="../tags/tag795.xml"/><Relationship Id="rId12" Type="http://schemas.openxmlformats.org/officeDocument/2006/relationships/tags" Target="../tags/tag800.xml"/><Relationship Id="rId2" Type="http://schemas.openxmlformats.org/officeDocument/2006/relationships/tags" Target="../tags/tag790.xml"/><Relationship Id="rId1" Type="http://schemas.openxmlformats.org/officeDocument/2006/relationships/tags" Target="../tags/tag789.xml"/><Relationship Id="rId6" Type="http://schemas.openxmlformats.org/officeDocument/2006/relationships/tags" Target="../tags/tag794.xml"/><Relationship Id="rId11" Type="http://schemas.openxmlformats.org/officeDocument/2006/relationships/tags" Target="../tags/tag799.xml"/><Relationship Id="rId5" Type="http://schemas.openxmlformats.org/officeDocument/2006/relationships/tags" Target="../tags/tag793.xml"/><Relationship Id="rId15" Type="http://schemas.openxmlformats.org/officeDocument/2006/relationships/notesSlide" Target="../notesSlides/notesSlide6.xml"/><Relationship Id="rId10" Type="http://schemas.openxmlformats.org/officeDocument/2006/relationships/tags" Target="../tags/tag798.xml"/><Relationship Id="rId4" Type="http://schemas.openxmlformats.org/officeDocument/2006/relationships/tags" Target="../tags/tag792.xml"/><Relationship Id="rId9" Type="http://schemas.openxmlformats.org/officeDocument/2006/relationships/tags" Target="../tags/tag797.xml"/><Relationship Id="rId14" Type="http://schemas.openxmlformats.org/officeDocument/2006/relationships/slideLayout" Target="../slideLayouts/slideLayout34.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804.xml"/><Relationship Id="rId7" Type="http://schemas.openxmlformats.org/officeDocument/2006/relationships/slideLayout" Target="../slideLayouts/slideLayout35.xml"/><Relationship Id="rId2" Type="http://schemas.openxmlformats.org/officeDocument/2006/relationships/tags" Target="../tags/tag803.xml"/><Relationship Id="rId1" Type="http://schemas.openxmlformats.org/officeDocument/2006/relationships/tags" Target="../tags/tag802.xml"/><Relationship Id="rId6" Type="http://schemas.openxmlformats.org/officeDocument/2006/relationships/tags" Target="../tags/tag807.xml"/><Relationship Id="rId5" Type="http://schemas.openxmlformats.org/officeDocument/2006/relationships/tags" Target="../tags/tag806.xml"/><Relationship Id="rId4" Type="http://schemas.openxmlformats.org/officeDocument/2006/relationships/tags" Target="../tags/tag805.xml"/><Relationship Id="rId9" Type="http://schemas.openxmlformats.org/officeDocument/2006/relationships/image" Target="../media/image14.png"/></Relationships>
</file>

<file path=ppt/slides/_rels/slide16.xml.rels><?xml version="1.0" encoding="UTF-8" standalone="yes"?>
<Relationships xmlns="http://schemas.openxmlformats.org/package/2006/relationships"><Relationship Id="rId8" Type="http://schemas.openxmlformats.org/officeDocument/2006/relationships/notesSlide" Target="../notesSlides/notesSlide8.xml"/><Relationship Id="rId3" Type="http://schemas.openxmlformats.org/officeDocument/2006/relationships/tags" Target="../tags/tag810.xml"/><Relationship Id="rId7" Type="http://schemas.openxmlformats.org/officeDocument/2006/relationships/slideLayout" Target="../slideLayouts/slideLayout36.xml"/><Relationship Id="rId2" Type="http://schemas.openxmlformats.org/officeDocument/2006/relationships/tags" Target="../tags/tag809.xml"/><Relationship Id="rId1" Type="http://schemas.openxmlformats.org/officeDocument/2006/relationships/tags" Target="../tags/tag808.xml"/><Relationship Id="rId6" Type="http://schemas.openxmlformats.org/officeDocument/2006/relationships/tags" Target="../tags/tag813.xml"/><Relationship Id="rId5" Type="http://schemas.openxmlformats.org/officeDocument/2006/relationships/tags" Target="../tags/tag812.xml"/><Relationship Id="rId10" Type="http://schemas.openxmlformats.org/officeDocument/2006/relationships/image" Target="../media/image16.svg"/><Relationship Id="rId4" Type="http://schemas.openxmlformats.org/officeDocument/2006/relationships/tags" Target="../tags/tag811.xml"/><Relationship Id="rId9"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36.xml"/></Relationships>
</file>

<file path=ppt/slides/_rels/slide18.xml.rels><?xml version="1.0" encoding="UTF-8" standalone="yes"?>
<Relationships xmlns="http://schemas.openxmlformats.org/package/2006/relationships"><Relationship Id="rId3" Type="http://schemas.openxmlformats.org/officeDocument/2006/relationships/tags" Target="../tags/tag816.xml"/><Relationship Id="rId2" Type="http://schemas.openxmlformats.org/officeDocument/2006/relationships/tags" Target="../tags/tag815.xml"/><Relationship Id="rId1" Type="http://schemas.openxmlformats.org/officeDocument/2006/relationships/tags" Target="../tags/tag814.xml"/><Relationship Id="rId5" Type="http://schemas.openxmlformats.org/officeDocument/2006/relationships/slideLayout" Target="../slideLayouts/slideLayout38.xml"/><Relationship Id="rId4" Type="http://schemas.openxmlformats.org/officeDocument/2006/relationships/tags" Target="../tags/tag817.xml"/></Relationships>
</file>

<file path=ppt/slides/_rels/slide19.xml.rels><?xml version="1.0" encoding="UTF-8" standalone="yes"?>
<Relationships xmlns="http://schemas.openxmlformats.org/package/2006/relationships"><Relationship Id="rId8" Type="http://schemas.openxmlformats.org/officeDocument/2006/relationships/tags" Target="../tags/tag825.xml"/><Relationship Id="rId3" Type="http://schemas.openxmlformats.org/officeDocument/2006/relationships/tags" Target="../tags/tag820.xml"/><Relationship Id="rId7" Type="http://schemas.openxmlformats.org/officeDocument/2006/relationships/tags" Target="../tags/tag824.xml"/><Relationship Id="rId2" Type="http://schemas.openxmlformats.org/officeDocument/2006/relationships/tags" Target="../tags/tag819.xml"/><Relationship Id="rId1" Type="http://schemas.openxmlformats.org/officeDocument/2006/relationships/tags" Target="../tags/tag818.xml"/><Relationship Id="rId6" Type="http://schemas.openxmlformats.org/officeDocument/2006/relationships/tags" Target="../tags/tag823.xml"/><Relationship Id="rId5" Type="http://schemas.openxmlformats.org/officeDocument/2006/relationships/tags" Target="../tags/tag822.xml"/><Relationship Id="rId10" Type="http://schemas.openxmlformats.org/officeDocument/2006/relationships/image" Target="../media/image18.png"/><Relationship Id="rId4" Type="http://schemas.openxmlformats.org/officeDocument/2006/relationships/tags" Target="../tags/tag821.xml"/><Relationship Id="rId9" Type="http://schemas.openxmlformats.org/officeDocument/2006/relationships/slideLayout" Target="../slideLayouts/slideLayout39.xml"/></Relationships>
</file>

<file path=ppt/slides/_rels/slide20.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tags" Target="../tags/tag828.xml"/><Relationship Id="rId7" Type="http://schemas.openxmlformats.org/officeDocument/2006/relationships/slideLayout" Target="../slideLayouts/slideLayout40.xml"/><Relationship Id="rId2" Type="http://schemas.openxmlformats.org/officeDocument/2006/relationships/tags" Target="../tags/tag827.xml"/><Relationship Id="rId1" Type="http://schemas.openxmlformats.org/officeDocument/2006/relationships/tags" Target="../tags/tag826.xml"/><Relationship Id="rId6" Type="http://schemas.openxmlformats.org/officeDocument/2006/relationships/tags" Target="../tags/tag831.xml"/><Relationship Id="rId5" Type="http://schemas.openxmlformats.org/officeDocument/2006/relationships/tags" Target="../tags/tag830.xml"/><Relationship Id="rId4" Type="http://schemas.openxmlformats.org/officeDocument/2006/relationships/tags" Target="../tags/tag829.xml"/></Relationships>
</file>

<file path=ppt/slides/_rels/slide21.xml.rels><?xml version="1.0" encoding="UTF-8" standalone="yes"?>
<Relationships xmlns="http://schemas.openxmlformats.org/package/2006/relationships"><Relationship Id="rId8" Type="http://schemas.openxmlformats.org/officeDocument/2006/relationships/tags" Target="../tags/tag839.xml"/><Relationship Id="rId3" Type="http://schemas.openxmlformats.org/officeDocument/2006/relationships/tags" Target="../tags/tag834.xml"/><Relationship Id="rId7" Type="http://schemas.openxmlformats.org/officeDocument/2006/relationships/tags" Target="../tags/tag838.xml"/><Relationship Id="rId2" Type="http://schemas.openxmlformats.org/officeDocument/2006/relationships/tags" Target="../tags/tag833.xml"/><Relationship Id="rId1" Type="http://schemas.openxmlformats.org/officeDocument/2006/relationships/tags" Target="../tags/tag832.xml"/><Relationship Id="rId6" Type="http://schemas.openxmlformats.org/officeDocument/2006/relationships/tags" Target="../tags/tag837.xml"/><Relationship Id="rId5" Type="http://schemas.openxmlformats.org/officeDocument/2006/relationships/tags" Target="../tags/tag836.xml"/><Relationship Id="rId10" Type="http://schemas.openxmlformats.org/officeDocument/2006/relationships/image" Target="../media/image20.png"/><Relationship Id="rId4" Type="http://schemas.openxmlformats.org/officeDocument/2006/relationships/tags" Target="../tags/tag835.xml"/><Relationship Id="rId9" Type="http://schemas.openxmlformats.org/officeDocument/2006/relationships/slideLayout" Target="../slideLayouts/slideLayout41.xml"/></Relationships>
</file>

<file path=ppt/slides/_rels/slide22.xml.rels><?xml version="1.0" encoding="UTF-8" standalone="yes"?>
<Relationships xmlns="http://schemas.openxmlformats.org/package/2006/relationships"><Relationship Id="rId8" Type="http://schemas.openxmlformats.org/officeDocument/2006/relationships/tags" Target="../tags/tag847.xml"/><Relationship Id="rId13" Type="http://schemas.openxmlformats.org/officeDocument/2006/relationships/image" Target="../media/image22.png"/><Relationship Id="rId3" Type="http://schemas.openxmlformats.org/officeDocument/2006/relationships/tags" Target="../tags/tag842.xml"/><Relationship Id="rId7" Type="http://schemas.openxmlformats.org/officeDocument/2006/relationships/tags" Target="../tags/tag846.xml"/><Relationship Id="rId12" Type="http://schemas.openxmlformats.org/officeDocument/2006/relationships/image" Target="../media/image21.png"/><Relationship Id="rId2" Type="http://schemas.openxmlformats.org/officeDocument/2006/relationships/tags" Target="../tags/tag841.xml"/><Relationship Id="rId1" Type="http://schemas.openxmlformats.org/officeDocument/2006/relationships/tags" Target="../tags/tag840.xml"/><Relationship Id="rId6" Type="http://schemas.openxmlformats.org/officeDocument/2006/relationships/tags" Target="../tags/tag845.xml"/><Relationship Id="rId11" Type="http://schemas.openxmlformats.org/officeDocument/2006/relationships/slideLayout" Target="../slideLayouts/slideLayout42.xml"/><Relationship Id="rId5" Type="http://schemas.openxmlformats.org/officeDocument/2006/relationships/tags" Target="../tags/tag844.xml"/><Relationship Id="rId10" Type="http://schemas.openxmlformats.org/officeDocument/2006/relationships/tags" Target="../tags/tag849.xml"/><Relationship Id="rId4" Type="http://schemas.openxmlformats.org/officeDocument/2006/relationships/tags" Target="../tags/tag843.xml"/><Relationship Id="rId9" Type="http://schemas.openxmlformats.org/officeDocument/2006/relationships/tags" Target="../tags/tag848.xml"/></Relationships>
</file>

<file path=ppt/slides/_rels/slide23.xml.rels><?xml version="1.0" encoding="UTF-8" standalone="yes"?>
<Relationships xmlns="http://schemas.openxmlformats.org/package/2006/relationships"><Relationship Id="rId8" Type="http://schemas.openxmlformats.org/officeDocument/2006/relationships/tags" Target="../tags/tag857.xml"/><Relationship Id="rId13" Type="http://schemas.openxmlformats.org/officeDocument/2006/relationships/image" Target="../media/image24.png"/><Relationship Id="rId3" Type="http://schemas.openxmlformats.org/officeDocument/2006/relationships/tags" Target="../tags/tag852.xml"/><Relationship Id="rId7" Type="http://schemas.openxmlformats.org/officeDocument/2006/relationships/tags" Target="../tags/tag856.xml"/><Relationship Id="rId12" Type="http://schemas.openxmlformats.org/officeDocument/2006/relationships/image" Target="../media/image23.png"/><Relationship Id="rId2" Type="http://schemas.openxmlformats.org/officeDocument/2006/relationships/tags" Target="../tags/tag851.xml"/><Relationship Id="rId1" Type="http://schemas.openxmlformats.org/officeDocument/2006/relationships/tags" Target="../tags/tag850.xml"/><Relationship Id="rId6" Type="http://schemas.openxmlformats.org/officeDocument/2006/relationships/tags" Target="../tags/tag855.xml"/><Relationship Id="rId11" Type="http://schemas.openxmlformats.org/officeDocument/2006/relationships/slideLayout" Target="../slideLayouts/slideLayout43.xml"/><Relationship Id="rId5" Type="http://schemas.openxmlformats.org/officeDocument/2006/relationships/tags" Target="../tags/tag854.xml"/><Relationship Id="rId10" Type="http://schemas.openxmlformats.org/officeDocument/2006/relationships/tags" Target="../tags/tag859.xml"/><Relationship Id="rId4" Type="http://schemas.openxmlformats.org/officeDocument/2006/relationships/tags" Target="../tags/tag853.xml"/><Relationship Id="rId9" Type="http://schemas.openxmlformats.org/officeDocument/2006/relationships/tags" Target="../tags/tag858.xml"/></Relationships>
</file>

<file path=ppt/slides/_rels/slide24.xml.rels><?xml version="1.0" encoding="UTF-8" standalone="yes"?>
<Relationships xmlns="http://schemas.openxmlformats.org/package/2006/relationships"><Relationship Id="rId8" Type="http://schemas.openxmlformats.org/officeDocument/2006/relationships/tags" Target="../tags/tag867.xml"/><Relationship Id="rId13" Type="http://schemas.openxmlformats.org/officeDocument/2006/relationships/image" Target="../media/image26.png"/><Relationship Id="rId3" Type="http://schemas.openxmlformats.org/officeDocument/2006/relationships/tags" Target="../tags/tag862.xml"/><Relationship Id="rId7" Type="http://schemas.openxmlformats.org/officeDocument/2006/relationships/tags" Target="../tags/tag866.xml"/><Relationship Id="rId12" Type="http://schemas.openxmlformats.org/officeDocument/2006/relationships/image" Target="../media/image25.png"/><Relationship Id="rId2" Type="http://schemas.openxmlformats.org/officeDocument/2006/relationships/tags" Target="../tags/tag861.xml"/><Relationship Id="rId1" Type="http://schemas.openxmlformats.org/officeDocument/2006/relationships/tags" Target="../tags/tag860.xml"/><Relationship Id="rId6" Type="http://schemas.openxmlformats.org/officeDocument/2006/relationships/tags" Target="../tags/tag865.xml"/><Relationship Id="rId11" Type="http://schemas.openxmlformats.org/officeDocument/2006/relationships/slideLayout" Target="../slideLayouts/slideLayout44.xml"/><Relationship Id="rId5" Type="http://schemas.openxmlformats.org/officeDocument/2006/relationships/tags" Target="../tags/tag864.xml"/><Relationship Id="rId10" Type="http://schemas.openxmlformats.org/officeDocument/2006/relationships/tags" Target="../tags/tag869.xml"/><Relationship Id="rId4" Type="http://schemas.openxmlformats.org/officeDocument/2006/relationships/tags" Target="../tags/tag863.xml"/><Relationship Id="rId9" Type="http://schemas.openxmlformats.org/officeDocument/2006/relationships/tags" Target="../tags/tag868.xml"/></Relationships>
</file>

<file path=ppt/slides/_rels/slide25.xml.rels><?xml version="1.0" encoding="UTF-8" standalone="yes"?>
<Relationships xmlns="http://schemas.openxmlformats.org/package/2006/relationships"><Relationship Id="rId8" Type="http://schemas.openxmlformats.org/officeDocument/2006/relationships/tags" Target="../tags/tag877.xml"/><Relationship Id="rId13" Type="http://schemas.openxmlformats.org/officeDocument/2006/relationships/image" Target="../media/image9.svg"/><Relationship Id="rId3" Type="http://schemas.openxmlformats.org/officeDocument/2006/relationships/tags" Target="../tags/tag872.xml"/><Relationship Id="rId7" Type="http://schemas.openxmlformats.org/officeDocument/2006/relationships/tags" Target="../tags/tag876.xml"/><Relationship Id="rId12" Type="http://schemas.openxmlformats.org/officeDocument/2006/relationships/image" Target="../media/image27.png"/><Relationship Id="rId2" Type="http://schemas.openxmlformats.org/officeDocument/2006/relationships/tags" Target="../tags/tag871.xml"/><Relationship Id="rId1" Type="http://schemas.openxmlformats.org/officeDocument/2006/relationships/tags" Target="../tags/tag870.xml"/><Relationship Id="rId6" Type="http://schemas.openxmlformats.org/officeDocument/2006/relationships/tags" Target="../tags/tag875.xml"/><Relationship Id="rId11" Type="http://schemas.openxmlformats.org/officeDocument/2006/relationships/slideLayout" Target="../slideLayouts/slideLayout45.xml"/><Relationship Id="rId5" Type="http://schemas.openxmlformats.org/officeDocument/2006/relationships/tags" Target="../tags/tag874.xml"/><Relationship Id="rId15" Type="http://schemas.openxmlformats.org/officeDocument/2006/relationships/image" Target="../media/image29.svg"/><Relationship Id="rId10" Type="http://schemas.openxmlformats.org/officeDocument/2006/relationships/tags" Target="../tags/tag879.xml"/><Relationship Id="rId4" Type="http://schemas.openxmlformats.org/officeDocument/2006/relationships/tags" Target="../tags/tag873.xml"/><Relationship Id="rId9" Type="http://schemas.openxmlformats.org/officeDocument/2006/relationships/tags" Target="../tags/tag878.xml"/><Relationship Id="rId14" Type="http://schemas.openxmlformats.org/officeDocument/2006/relationships/image" Target="../media/image28.png"/></Relationships>
</file>

<file path=ppt/slides/_rels/slide26.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tags" Target="../tags/tag882.xml"/><Relationship Id="rId7" Type="http://schemas.openxmlformats.org/officeDocument/2006/relationships/slideLayout" Target="../slideLayouts/slideLayout46.xml"/><Relationship Id="rId2" Type="http://schemas.openxmlformats.org/officeDocument/2006/relationships/tags" Target="../tags/tag881.xml"/><Relationship Id="rId1" Type="http://schemas.openxmlformats.org/officeDocument/2006/relationships/tags" Target="../tags/tag880.xml"/><Relationship Id="rId6" Type="http://schemas.openxmlformats.org/officeDocument/2006/relationships/tags" Target="../tags/tag885.xml"/><Relationship Id="rId5" Type="http://schemas.openxmlformats.org/officeDocument/2006/relationships/tags" Target="../tags/tag884.xml"/><Relationship Id="rId4" Type="http://schemas.openxmlformats.org/officeDocument/2006/relationships/tags" Target="../tags/tag883.xml"/></Relationships>
</file>

<file path=ppt/slides/_rels/slide27.xml.rels><?xml version="1.0" encoding="UTF-8" standalone="yes"?>
<Relationships xmlns="http://schemas.openxmlformats.org/package/2006/relationships"><Relationship Id="rId3" Type="http://schemas.openxmlformats.org/officeDocument/2006/relationships/tags" Target="../tags/tag888.xml"/><Relationship Id="rId2" Type="http://schemas.openxmlformats.org/officeDocument/2006/relationships/tags" Target="../tags/tag887.xml"/><Relationship Id="rId1" Type="http://schemas.openxmlformats.org/officeDocument/2006/relationships/tags" Target="../tags/tag886.xml"/><Relationship Id="rId4" Type="http://schemas.openxmlformats.org/officeDocument/2006/relationships/slideLayout" Target="../slideLayouts/slideLayout21.xml"/></Relationships>
</file>

<file path=ppt/slides/_rels/slide28.xml.rels><?xml version="1.0" encoding="UTF-8" standalone="yes"?>
<Relationships xmlns="http://schemas.openxmlformats.org/package/2006/relationships"><Relationship Id="rId8" Type="http://schemas.openxmlformats.org/officeDocument/2006/relationships/tags" Target="../tags/tag896.xml"/><Relationship Id="rId3" Type="http://schemas.openxmlformats.org/officeDocument/2006/relationships/tags" Target="../tags/tag891.xml"/><Relationship Id="rId7" Type="http://schemas.openxmlformats.org/officeDocument/2006/relationships/tags" Target="../tags/tag895.xml"/><Relationship Id="rId2" Type="http://schemas.openxmlformats.org/officeDocument/2006/relationships/tags" Target="../tags/tag890.xml"/><Relationship Id="rId1" Type="http://schemas.openxmlformats.org/officeDocument/2006/relationships/tags" Target="../tags/tag889.xml"/><Relationship Id="rId6" Type="http://schemas.openxmlformats.org/officeDocument/2006/relationships/tags" Target="../tags/tag894.xml"/><Relationship Id="rId11" Type="http://schemas.openxmlformats.org/officeDocument/2006/relationships/image" Target="../media/image32.png"/><Relationship Id="rId5" Type="http://schemas.openxmlformats.org/officeDocument/2006/relationships/tags" Target="../tags/tag893.xml"/><Relationship Id="rId10" Type="http://schemas.openxmlformats.org/officeDocument/2006/relationships/image" Target="../media/image31.png"/><Relationship Id="rId4" Type="http://schemas.openxmlformats.org/officeDocument/2006/relationships/tags" Target="../tags/tag892.xml"/><Relationship Id="rId9" Type="http://schemas.openxmlformats.org/officeDocument/2006/relationships/slideLayout" Target="../slideLayouts/slideLayout47.xml"/></Relationships>
</file>

<file path=ppt/slides/_rels/slide29.xml.rels><?xml version="1.0" encoding="UTF-8" standalone="yes"?>
<Relationships xmlns="http://schemas.openxmlformats.org/package/2006/relationships"><Relationship Id="rId3" Type="http://schemas.openxmlformats.org/officeDocument/2006/relationships/tags" Target="../tags/tag899.xml"/><Relationship Id="rId7" Type="http://schemas.openxmlformats.org/officeDocument/2006/relationships/image" Target="../media/image33.png"/><Relationship Id="rId2" Type="http://schemas.openxmlformats.org/officeDocument/2006/relationships/tags" Target="../tags/tag898.xml"/><Relationship Id="rId1" Type="http://schemas.openxmlformats.org/officeDocument/2006/relationships/tags" Target="../tags/tag897.xml"/><Relationship Id="rId6" Type="http://schemas.openxmlformats.org/officeDocument/2006/relationships/slideLayout" Target="../slideLayouts/slideLayout48.xml"/><Relationship Id="rId5" Type="http://schemas.openxmlformats.org/officeDocument/2006/relationships/tags" Target="../tags/tag901.xml"/><Relationship Id="rId4" Type="http://schemas.openxmlformats.org/officeDocument/2006/relationships/tags" Target="../tags/tag900.xml"/></Relationships>
</file>

<file path=ppt/slides/_rels/slide30.xml.rels><?xml version="1.0" encoding="UTF-8" standalone="yes"?>
<Relationships xmlns="http://schemas.openxmlformats.org/package/2006/relationships"><Relationship Id="rId8" Type="http://schemas.openxmlformats.org/officeDocument/2006/relationships/tags" Target="../tags/tag909.xml"/><Relationship Id="rId3" Type="http://schemas.openxmlformats.org/officeDocument/2006/relationships/tags" Target="../tags/tag904.xml"/><Relationship Id="rId7" Type="http://schemas.openxmlformats.org/officeDocument/2006/relationships/tags" Target="../tags/tag908.xml"/><Relationship Id="rId2" Type="http://schemas.openxmlformats.org/officeDocument/2006/relationships/tags" Target="../tags/tag903.xml"/><Relationship Id="rId1" Type="http://schemas.openxmlformats.org/officeDocument/2006/relationships/tags" Target="../tags/tag902.xml"/><Relationship Id="rId6" Type="http://schemas.openxmlformats.org/officeDocument/2006/relationships/tags" Target="../tags/tag907.xml"/><Relationship Id="rId11" Type="http://schemas.openxmlformats.org/officeDocument/2006/relationships/image" Target="../media/image34.png"/><Relationship Id="rId5" Type="http://schemas.openxmlformats.org/officeDocument/2006/relationships/tags" Target="../tags/tag906.xml"/><Relationship Id="rId10" Type="http://schemas.openxmlformats.org/officeDocument/2006/relationships/slideLayout" Target="../slideLayouts/slideLayout49.xml"/><Relationship Id="rId4" Type="http://schemas.openxmlformats.org/officeDocument/2006/relationships/tags" Target="../tags/tag905.xml"/><Relationship Id="rId9" Type="http://schemas.openxmlformats.org/officeDocument/2006/relationships/tags" Target="../tags/tag910.xml"/></Relationships>
</file>

<file path=ppt/slides/_rels/slide31.xml.rels><?xml version="1.0" encoding="UTF-8" standalone="yes"?>
<Relationships xmlns="http://schemas.openxmlformats.org/package/2006/relationships"><Relationship Id="rId3" Type="http://schemas.openxmlformats.org/officeDocument/2006/relationships/tags" Target="../tags/tag913.xml"/><Relationship Id="rId7" Type="http://schemas.openxmlformats.org/officeDocument/2006/relationships/image" Target="../media/image35.png"/><Relationship Id="rId2" Type="http://schemas.openxmlformats.org/officeDocument/2006/relationships/tags" Target="../tags/tag912.xml"/><Relationship Id="rId1" Type="http://schemas.openxmlformats.org/officeDocument/2006/relationships/tags" Target="../tags/tag911.xml"/><Relationship Id="rId6" Type="http://schemas.openxmlformats.org/officeDocument/2006/relationships/slideLayout" Target="../slideLayouts/slideLayout50.xml"/><Relationship Id="rId5" Type="http://schemas.openxmlformats.org/officeDocument/2006/relationships/tags" Target="../tags/tag915.xml"/><Relationship Id="rId4" Type="http://schemas.openxmlformats.org/officeDocument/2006/relationships/tags" Target="../tags/tag914.xml"/></Relationships>
</file>

<file path=ppt/slides/_rels/slide32.xml.rels><?xml version="1.0" encoding="UTF-8" standalone="yes"?>
<Relationships xmlns="http://schemas.openxmlformats.org/package/2006/relationships"><Relationship Id="rId3" Type="http://schemas.openxmlformats.org/officeDocument/2006/relationships/tags" Target="../tags/tag918.xml"/><Relationship Id="rId7" Type="http://schemas.openxmlformats.org/officeDocument/2006/relationships/image" Target="../media/image36.png"/><Relationship Id="rId2" Type="http://schemas.openxmlformats.org/officeDocument/2006/relationships/tags" Target="../tags/tag917.xml"/><Relationship Id="rId1" Type="http://schemas.openxmlformats.org/officeDocument/2006/relationships/tags" Target="../tags/tag916.xml"/><Relationship Id="rId6" Type="http://schemas.openxmlformats.org/officeDocument/2006/relationships/slideLayout" Target="../slideLayouts/slideLayout51.xml"/><Relationship Id="rId5" Type="http://schemas.openxmlformats.org/officeDocument/2006/relationships/tags" Target="../tags/tag920.xml"/><Relationship Id="rId4" Type="http://schemas.openxmlformats.org/officeDocument/2006/relationships/tags" Target="../tags/tag919.xml"/></Relationships>
</file>

<file path=ppt/slides/_rels/slide33.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tags" Target="../tags/tag923.xml"/><Relationship Id="rId7" Type="http://schemas.openxmlformats.org/officeDocument/2006/relationships/slideLayout" Target="../slideLayouts/slideLayout52.xml"/><Relationship Id="rId2" Type="http://schemas.openxmlformats.org/officeDocument/2006/relationships/tags" Target="../tags/tag922.xml"/><Relationship Id="rId1" Type="http://schemas.openxmlformats.org/officeDocument/2006/relationships/tags" Target="../tags/tag921.xml"/><Relationship Id="rId6" Type="http://schemas.openxmlformats.org/officeDocument/2006/relationships/tags" Target="../tags/tag926.xml"/><Relationship Id="rId5" Type="http://schemas.openxmlformats.org/officeDocument/2006/relationships/tags" Target="../tags/tag925.xml"/><Relationship Id="rId4" Type="http://schemas.openxmlformats.org/officeDocument/2006/relationships/tags" Target="../tags/tag924.xml"/></Relationships>
</file>

<file path=ppt/slides/_rels/slide34.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tags" Target="../tags/tag929.xml"/><Relationship Id="rId7" Type="http://schemas.openxmlformats.org/officeDocument/2006/relationships/slideLayout" Target="../slideLayouts/slideLayout53.xml"/><Relationship Id="rId2" Type="http://schemas.openxmlformats.org/officeDocument/2006/relationships/tags" Target="../tags/tag928.xml"/><Relationship Id="rId1" Type="http://schemas.openxmlformats.org/officeDocument/2006/relationships/tags" Target="../tags/tag927.xml"/><Relationship Id="rId6" Type="http://schemas.openxmlformats.org/officeDocument/2006/relationships/tags" Target="../tags/tag932.xml"/><Relationship Id="rId5" Type="http://schemas.openxmlformats.org/officeDocument/2006/relationships/tags" Target="../tags/tag931.xml"/><Relationship Id="rId4" Type="http://schemas.openxmlformats.org/officeDocument/2006/relationships/tags" Target="../tags/tag930.xml"/></Relationships>
</file>

<file path=ppt/slides/_rels/slide35.xml.rels><?xml version="1.0" encoding="UTF-8" standalone="yes"?>
<Relationships xmlns="http://schemas.openxmlformats.org/package/2006/relationships"><Relationship Id="rId8" Type="http://schemas.openxmlformats.org/officeDocument/2006/relationships/tags" Target="../tags/tag940.xml"/><Relationship Id="rId13" Type="http://schemas.openxmlformats.org/officeDocument/2006/relationships/slideLayout" Target="../slideLayouts/slideLayout54.xml"/><Relationship Id="rId3" Type="http://schemas.openxmlformats.org/officeDocument/2006/relationships/tags" Target="../tags/tag935.xml"/><Relationship Id="rId7" Type="http://schemas.openxmlformats.org/officeDocument/2006/relationships/tags" Target="../tags/tag939.xml"/><Relationship Id="rId12" Type="http://schemas.openxmlformats.org/officeDocument/2006/relationships/tags" Target="../tags/tag944.xml"/><Relationship Id="rId17" Type="http://schemas.openxmlformats.org/officeDocument/2006/relationships/image" Target="../media/image29.svg"/><Relationship Id="rId2" Type="http://schemas.openxmlformats.org/officeDocument/2006/relationships/tags" Target="../tags/tag934.xml"/><Relationship Id="rId16" Type="http://schemas.openxmlformats.org/officeDocument/2006/relationships/image" Target="../media/image28.png"/><Relationship Id="rId1" Type="http://schemas.openxmlformats.org/officeDocument/2006/relationships/tags" Target="../tags/tag933.xml"/><Relationship Id="rId6" Type="http://schemas.openxmlformats.org/officeDocument/2006/relationships/tags" Target="../tags/tag938.xml"/><Relationship Id="rId11" Type="http://schemas.openxmlformats.org/officeDocument/2006/relationships/tags" Target="../tags/tag943.xml"/><Relationship Id="rId5" Type="http://schemas.openxmlformats.org/officeDocument/2006/relationships/tags" Target="../tags/tag937.xml"/><Relationship Id="rId15" Type="http://schemas.openxmlformats.org/officeDocument/2006/relationships/image" Target="../media/image16.svg"/><Relationship Id="rId10" Type="http://schemas.openxmlformats.org/officeDocument/2006/relationships/tags" Target="../tags/tag942.xml"/><Relationship Id="rId4" Type="http://schemas.openxmlformats.org/officeDocument/2006/relationships/tags" Target="../tags/tag936.xml"/><Relationship Id="rId9" Type="http://schemas.openxmlformats.org/officeDocument/2006/relationships/tags" Target="../tags/tag941.xml"/><Relationship Id="rId14" Type="http://schemas.openxmlformats.org/officeDocument/2006/relationships/image" Target="../media/image39.png"/></Relationships>
</file>

<file path=ppt/slides/_rels/slide36.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tags" Target="../tags/tag947.xml"/><Relationship Id="rId7" Type="http://schemas.openxmlformats.org/officeDocument/2006/relationships/slideLayout" Target="../slideLayouts/slideLayout55.xml"/><Relationship Id="rId2" Type="http://schemas.openxmlformats.org/officeDocument/2006/relationships/tags" Target="../tags/tag946.xml"/><Relationship Id="rId1" Type="http://schemas.openxmlformats.org/officeDocument/2006/relationships/tags" Target="../tags/tag945.xml"/><Relationship Id="rId6" Type="http://schemas.openxmlformats.org/officeDocument/2006/relationships/tags" Target="../tags/tag950.xml"/><Relationship Id="rId5" Type="http://schemas.openxmlformats.org/officeDocument/2006/relationships/tags" Target="../tags/tag949.xml"/><Relationship Id="rId4" Type="http://schemas.openxmlformats.org/officeDocument/2006/relationships/tags" Target="../tags/tag948.xml"/></Relationships>
</file>

<file path=ppt/slides/_rels/slide37.xml.rels><?xml version="1.0" encoding="UTF-8" standalone="yes"?>
<Relationships xmlns="http://schemas.openxmlformats.org/package/2006/relationships"><Relationship Id="rId3" Type="http://schemas.openxmlformats.org/officeDocument/2006/relationships/tags" Target="../tags/tag953.xml"/><Relationship Id="rId2" Type="http://schemas.openxmlformats.org/officeDocument/2006/relationships/tags" Target="../tags/tag952.xml"/><Relationship Id="rId1" Type="http://schemas.openxmlformats.org/officeDocument/2006/relationships/tags" Target="../tags/tag951.xml"/><Relationship Id="rId4" Type="http://schemas.openxmlformats.org/officeDocument/2006/relationships/slideLayout" Target="../slideLayouts/slideLayout21.xml"/></Relationships>
</file>

<file path=ppt/slides/_rels/slide38.xml.rels><?xml version="1.0" encoding="UTF-8" standalone="yes"?>
<Relationships xmlns="http://schemas.openxmlformats.org/package/2006/relationships"><Relationship Id="rId8" Type="http://schemas.openxmlformats.org/officeDocument/2006/relationships/tags" Target="../tags/tag961.xml"/><Relationship Id="rId13" Type="http://schemas.openxmlformats.org/officeDocument/2006/relationships/image" Target="../media/image42.png"/><Relationship Id="rId3" Type="http://schemas.openxmlformats.org/officeDocument/2006/relationships/tags" Target="../tags/tag956.xml"/><Relationship Id="rId7" Type="http://schemas.openxmlformats.org/officeDocument/2006/relationships/tags" Target="../tags/tag960.xml"/><Relationship Id="rId12" Type="http://schemas.openxmlformats.org/officeDocument/2006/relationships/image" Target="../media/image41.png"/><Relationship Id="rId2" Type="http://schemas.openxmlformats.org/officeDocument/2006/relationships/tags" Target="../tags/tag955.xml"/><Relationship Id="rId1" Type="http://schemas.openxmlformats.org/officeDocument/2006/relationships/tags" Target="../tags/tag954.xml"/><Relationship Id="rId6" Type="http://schemas.openxmlformats.org/officeDocument/2006/relationships/tags" Target="../tags/tag959.xml"/><Relationship Id="rId11" Type="http://schemas.openxmlformats.org/officeDocument/2006/relationships/slideLayout" Target="../slideLayouts/slideLayout56.xml"/><Relationship Id="rId5" Type="http://schemas.openxmlformats.org/officeDocument/2006/relationships/tags" Target="../tags/tag958.xml"/><Relationship Id="rId10" Type="http://schemas.openxmlformats.org/officeDocument/2006/relationships/tags" Target="../tags/tag963.xml"/><Relationship Id="rId4" Type="http://schemas.openxmlformats.org/officeDocument/2006/relationships/tags" Target="../tags/tag957.xml"/><Relationship Id="rId9" Type="http://schemas.openxmlformats.org/officeDocument/2006/relationships/tags" Target="../tags/tag962.xml"/></Relationships>
</file>

<file path=ppt/slides/_rels/slide39.xml.rels><?xml version="1.0" encoding="UTF-8" standalone="yes"?>
<Relationships xmlns="http://schemas.openxmlformats.org/package/2006/relationships"><Relationship Id="rId3" Type="http://schemas.openxmlformats.org/officeDocument/2006/relationships/tags" Target="../tags/tag966.xml"/><Relationship Id="rId2" Type="http://schemas.openxmlformats.org/officeDocument/2006/relationships/tags" Target="../tags/tag965.xml"/><Relationship Id="rId1" Type="http://schemas.openxmlformats.org/officeDocument/2006/relationships/tags" Target="../tags/tag964.xml"/><Relationship Id="rId5" Type="http://schemas.openxmlformats.org/officeDocument/2006/relationships/slideLayout" Target="../slideLayouts/slideLayout57.xml"/><Relationship Id="rId4" Type="http://schemas.openxmlformats.org/officeDocument/2006/relationships/tags" Target="../tags/tag967.xml"/></Relationships>
</file>

<file path=ppt/slides/_rels/slide40.xml.rels><?xml version="1.0" encoding="UTF-8" standalone="yes"?>
<Relationships xmlns="http://schemas.openxmlformats.org/package/2006/relationships"><Relationship Id="rId3" Type="http://schemas.openxmlformats.org/officeDocument/2006/relationships/tags" Target="../tags/tag970.xml"/><Relationship Id="rId2" Type="http://schemas.openxmlformats.org/officeDocument/2006/relationships/tags" Target="../tags/tag969.xml"/><Relationship Id="rId1" Type="http://schemas.openxmlformats.org/officeDocument/2006/relationships/tags" Target="../tags/tag968.xml"/><Relationship Id="rId6" Type="http://schemas.openxmlformats.org/officeDocument/2006/relationships/slideLayout" Target="../slideLayouts/slideLayout58.xml"/><Relationship Id="rId5" Type="http://schemas.openxmlformats.org/officeDocument/2006/relationships/tags" Target="../tags/tag972.xml"/><Relationship Id="rId4" Type="http://schemas.openxmlformats.org/officeDocument/2006/relationships/tags" Target="../tags/tag971.xml"/></Relationships>
</file>

<file path=ppt/slides/_rels/slide41.xml.rels><?xml version="1.0" encoding="UTF-8" standalone="yes"?>
<Relationships xmlns="http://schemas.openxmlformats.org/package/2006/relationships"><Relationship Id="rId3" Type="http://schemas.openxmlformats.org/officeDocument/2006/relationships/tags" Target="../tags/tag975.xml"/><Relationship Id="rId7" Type="http://schemas.openxmlformats.org/officeDocument/2006/relationships/image" Target="../media/image43.png"/><Relationship Id="rId2" Type="http://schemas.openxmlformats.org/officeDocument/2006/relationships/tags" Target="../tags/tag974.xml"/><Relationship Id="rId1" Type="http://schemas.openxmlformats.org/officeDocument/2006/relationships/tags" Target="../tags/tag973.xml"/><Relationship Id="rId6" Type="http://schemas.openxmlformats.org/officeDocument/2006/relationships/slideLayout" Target="../slideLayouts/slideLayout59.xml"/><Relationship Id="rId5" Type="http://schemas.openxmlformats.org/officeDocument/2006/relationships/tags" Target="../tags/tag977.xml"/><Relationship Id="rId4" Type="http://schemas.openxmlformats.org/officeDocument/2006/relationships/tags" Target="../tags/tag976.xml"/></Relationships>
</file>

<file path=ppt/slides/_rels/slide42.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tags" Target="../tags/tag980.xml"/><Relationship Id="rId7" Type="http://schemas.openxmlformats.org/officeDocument/2006/relationships/image" Target="../media/image27.png"/><Relationship Id="rId2" Type="http://schemas.openxmlformats.org/officeDocument/2006/relationships/tags" Target="../tags/tag979.xml"/><Relationship Id="rId1" Type="http://schemas.openxmlformats.org/officeDocument/2006/relationships/tags" Target="../tags/tag978.xml"/><Relationship Id="rId6" Type="http://schemas.openxmlformats.org/officeDocument/2006/relationships/slideLayout" Target="../slideLayouts/slideLayout60.xml"/><Relationship Id="rId5" Type="http://schemas.openxmlformats.org/officeDocument/2006/relationships/tags" Target="../tags/tag982.xml"/><Relationship Id="rId4" Type="http://schemas.openxmlformats.org/officeDocument/2006/relationships/tags" Target="../tags/tag981.xml"/></Relationships>
</file>

<file path=ppt/slides/_rels/slide43.xml.rels><?xml version="1.0" encoding="UTF-8" standalone="yes"?>
<Relationships xmlns="http://schemas.openxmlformats.org/package/2006/relationships"><Relationship Id="rId8" Type="http://schemas.openxmlformats.org/officeDocument/2006/relationships/tags" Target="../tags/tag990.xml"/><Relationship Id="rId3" Type="http://schemas.openxmlformats.org/officeDocument/2006/relationships/tags" Target="../tags/tag985.xml"/><Relationship Id="rId7" Type="http://schemas.openxmlformats.org/officeDocument/2006/relationships/tags" Target="../tags/tag989.xml"/><Relationship Id="rId2" Type="http://schemas.openxmlformats.org/officeDocument/2006/relationships/tags" Target="../tags/tag984.xml"/><Relationship Id="rId1" Type="http://schemas.openxmlformats.org/officeDocument/2006/relationships/tags" Target="../tags/tag983.xml"/><Relationship Id="rId6" Type="http://schemas.openxmlformats.org/officeDocument/2006/relationships/tags" Target="../tags/tag988.xml"/><Relationship Id="rId11" Type="http://schemas.openxmlformats.org/officeDocument/2006/relationships/slideLayout" Target="../slideLayouts/slideLayout61.xml"/><Relationship Id="rId5" Type="http://schemas.openxmlformats.org/officeDocument/2006/relationships/tags" Target="../tags/tag987.xml"/><Relationship Id="rId10" Type="http://schemas.openxmlformats.org/officeDocument/2006/relationships/tags" Target="../tags/tag992.xml"/><Relationship Id="rId4" Type="http://schemas.openxmlformats.org/officeDocument/2006/relationships/tags" Target="../tags/tag986.xml"/><Relationship Id="rId9" Type="http://schemas.openxmlformats.org/officeDocument/2006/relationships/tags" Target="../tags/tag991.xml"/></Relationships>
</file>

<file path=ppt/slides/_rels/slide44.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tags" Target="../tags/tag995.xml"/><Relationship Id="rId7" Type="http://schemas.openxmlformats.org/officeDocument/2006/relationships/slideLayout" Target="../slideLayouts/slideLayout62.xml"/><Relationship Id="rId2" Type="http://schemas.openxmlformats.org/officeDocument/2006/relationships/tags" Target="../tags/tag994.xml"/><Relationship Id="rId1" Type="http://schemas.openxmlformats.org/officeDocument/2006/relationships/tags" Target="../tags/tag993.xml"/><Relationship Id="rId6" Type="http://schemas.openxmlformats.org/officeDocument/2006/relationships/tags" Target="../tags/tag998.xml"/><Relationship Id="rId5" Type="http://schemas.openxmlformats.org/officeDocument/2006/relationships/tags" Target="../tags/tag997.xml"/><Relationship Id="rId4" Type="http://schemas.openxmlformats.org/officeDocument/2006/relationships/tags" Target="../tags/tag996.xml"/></Relationships>
</file>

<file path=ppt/slides/_rels/slide45.xml.rels><?xml version="1.0" encoding="UTF-8" standalone="yes"?>
<Relationships xmlns="http://schemas.openxmlformats.org/package/2006/relationships"><Relationship Id="rId8" Type="http://schemas.openxmlformats.org/officeDocument/2006/relationships/tags" Target="../tags/tag1006.xml"/><Relationship Id="rId3" Type="http://schemas.openxmlformats.org/officeDocument/2006/relationships/tags" Target="../tags/tag1001.xml"/><Relationship Id="rId7" Type="http://schemas.openxmlformats.org/officeDocument/2006/relationships/tags" Target="../tags/tag1005.xml"/><Relationship Id="rId2" Type="http://schemas.openxmlformats.org/officeDocument/2006/relationships/tags" Target="../tags/tag1000.xml"/><Relationship Id="rId1" Type="http://schemas.openxmlformats.org/officeDocument/2006/relationships/tags" Target="../tags/tag999.xml"/><Relationship Id="rId6" Type="http://schemas.openxmlformats.org/officeDocument/2006/relationships/tags" Target="../tags/tag1004.xml"/><Relationship Id="rId5" Type="http://schemas.openxmlformats.org/officeDocument/2006/relationships/tags" Target="../tags/tag1003.xml"/><Relationship Id="rId4" Type="http://schemas.openxmlformats.org/officeDocument/2006/relationships/tags" Target="../tags/tag1002.xml"/><Relationship Id="rId9" Type="http://schemas.openxmlformats.org/officeDocument/2006/relationships/slideLayout" Target="../slideLayouts/slideLayout63.xml"/></Relationships>
</file>

<file path=ppt/slides/_rels/slide46.xml.rels><?xml version="1.0" encoding="UTF-8" standalone="yes"?>
<Relationships xmlns="http://schemas.openxmlformats.org/package/2006/relationships"><Relationship Id="rId3" Type="http://schemas.openxmlformats.org/officeDocument/2006/relationships/tags" Target="../tags/tag1009.xml"/><Relationship Id="rId2" Type="http://schemas.openxmlformats.org/officeDocument/2006/relationships/tags" Target="../tags/tag1008.xml"/><Relationship Id="rId1" Type="http://schemas.openxmlformats.org/officeDocument/2006/relationships/tags" Target="../tags/tag1007.xml"/><Relationship Id="rId6" Type="http://schemas.openxmlformats.org/officeDocument/2006/relationships/slideLayout" Target="../slideLayouts/slideLayout64.xml"/><Relationship Id="rId5" Type="http://schemas.openxmlformats.org/officeDocument/2006/relationships/tags" Target="../tags/tag1011.xml"/><Relationship Id="rId4" Type="http://schemas.openxmlformats.org/officeDocument/2006/relationships/tags" Target="../tags/tag1010.xml"/></Relationships>
</file>

<file path=ppt/slides/_rels/slide47.xml.rels><?xml version="1.0" encoding="UTF-8" standalone="yes"?>
<Relationships xmlns="http://schemas.openxmlformats.org/package/2006/relationships"><Relationship Id="rId3" Type="http://schemas.openxmlformats.org/officeDocument/2006/relationships/tags" Target="../tags/tag1014.xml"/><Relationship Id="rId7" Type="http://schemas.openxmlformats.org/officeDocument/2006/relationships/image" Target="../media/image45.png"/><Relationship Id="rId2" Type="http://schemas.openxmlformats.org/officeDocument/2006/relationships/tags" Target="../tags/tag1013.xml"/><Relationship Id="rId1" Type="http://schemas.openxmlformats.org/officeDocument/2006/relationships/tags" Target="../tags/tag1012.xml"/><Relationship Id="rId6" Type="http://schemas.openxmlformats.org/officeDocument/2006/relationships/slideLayout" Target="../slideLayouts/slideLayout65.xml"/><Relationship Id="rId5" Type="http://schemas.openxmlformats.org/officeDocument/2006/relationships/tags" Target="../tags/tag1016.xml"/><Relationship Id="rId4" Type="http://schemas.openxmlformats.org/officeDocument/2006/relationships/tags" Target="../tags/tag1015.xml"/></Relationships>
</file>

<file path=ppt/slides/_rels/slide48.xml.rels><?xml version="1.0" encoding="UTF-8" standalone="yes"?>
<Relationships xmlns="http://schemas.openxmlformats.org/package/2006/relationships"><Relationship Id="rId3" Type="http://schemas.openxmlformats.org/officeDocument/2006/relationships/tags" Target="../tags/tag1019.xml"/><Relationship Id="rId7" Type="http://schemas.openxmlformats.org/officeDocument/2006/relationships/image" Target="../media/image46.png"/><Relationship Id="rId2" Type="http://schemas.openxmlformats.org/officeDocument/2006/relationships/tags" Target="../tags/tag1018.xml"/><Relationship Id="rId1" Type="http://schemas.openxmlformats.org/officeDocument/2006/relationships/tags" Target="../tags/tag1017.xml"/><Relationship Id="rId6" Type="http://schemas.openxmlformats.org/officeDocument/2006/relationships/slideLayout" Target="../slideLayouts/slideLayout66.xml"/><Relationship Id="rId5" Type="http://schemas.openxmlformats.org/officeDocument/2006/relationships/tags" Target="../tags/tag1021.xml"/><Relationship Id="rId4" Type="http://schemas.openxmlformats.org/officeDocument/2006/relationships/tags" Target="../tags/tag1020.xml"/></Relationships>
</file>

<file path=ppt/slides/_rels/slide49.xml.rels><?xml version="1.0" encoding="UTF-8" standalone="yes"?>
<Relationships xmlns="http://schemas.openxmlformats.org/package/2006/relationships"><Relationship Id="rId3" Type="http://schemas.openxmlformats.org/officeDocument/2006/relationships/tags" Target="../tags/tag1024.xml"/><Relationship Id="rId7" Type="http://schemas.openxmlformats.org/officeDocument/2006/relationships/image" Target="../media/image47.png"/><Relationship Id="rId2" Type="http://schemas.openxmlformats.org/officeDocument/2006/relationships/tags" Target="../tags/tag1023.xml"/><Relationship Id="rId1" Type="http://schemas.openxmlformats.org/officeDocument/2006/relationships/tags" Target="../tags/tag1022.xml"/><Relationship Id="rId6" Type="http://schemas.openxmlformats.org/officeDocument/2006/relationships/slideLayout" Target="../slideLayouts/slideLayout67.xml"/><Relationship Id="rId5" Type="http://schemas.openxmlformats.org/officeDocument/2006/relationships/tags" Target="../tags/tag1026.xml"/><Relationship Id="rId4" Type="http://schemas.openxmlformats.org/officeDocument/2006/relationships/tags" Target="../tags/tag1025.xml"/></Relationships>
</file>

<file path=ppt/slides/_rels/slide50.xml.rels><?xml version="1.0" encoding="UTF-8" standalone="yes"?>
<Relationships xmlns="http://schemas.openxmlformats.org/package/2006/relationships"><Relationship Id="rId3" Type="http://schemas.openxmlformats.org/officeDocument/2006/relationships/tags" Target="../tags/tag1029.xml"/><Relationship Id="rId2" Type="http://schemas.openxmlformats.org/officeDocument/2006/relationships/tags" Target="../tags/tag1028.xml"/><Relationship Id="rId1" Type="http://schemas.openxmlformats.org/officeDocument/2006/relationships/tags" Target="../tags/tag1027.xml"/><Relationship Id="rId6" Type="http://schemas.openxmlformats.org/officeDocument/2006/relationships/slideLayout" Target="../slideLayouts/slideLayout68.xml"/><Relationship Id="rId5" Type="http://schemas.openxmlformats.org/officeDocument/2006/relationships/tags" Target="../tags/tag1031.xml"/><Relationship Id="rId4" Type="http://schemas.openxmlformats.org/officeDocument/2006/relationships/tags" Target="../tags/tag1030.xml"/></Relationships>
</file>

<file path=ppt/slides/_rels/slide51.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tags" Target="../tags/tag1034.xml"/><Relationship Id="rId7" Type="http://schemas.openxmlformats.org/officeDocument/2006/relationships/slideLayout" Target="../slideLayouts/slideLayout69.xml"/><Relationship Id="rId2" Type="http://schemas.openxmlformats.org/officeDocument/2006/relationships/tags" Target="../tags/tag1033.xml"/><Relationship Id="rId1" Type="http://schemas.openxmlformats.org/officeDocument/2006/relationships/tags" Target="../tags/tag1032.xml"/><Relationship Id="rId6" Type="http://schemas.openxmlformats.org/officeDocument/2006/relationships/tags" Target="../tags/tag1037.xml"/><Relationship Id="rId5" Type="http://schemas.openxmlformats.org/officeDocument/2006/relationships/tags" Target="../tags/tag1036.xml"/><Relationship Id="rId4" Type="http://schemas.openxmlformats.org/officeDocument/2006/relationships/tags" Target="../tags/tag1035.xml"/></Relationships>
</file>

<file path=ppt/slides/_rels/slide52.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tags" Target="../tags/tag1040.xml"/><Relationship Id="rId7" Type="http://schemas.openxmlformats.org/officeDocument/2006/relationships/slideLayout" Target="../slideLayouts/slideLayout70.xml"/><Relationship Id="rId2" Type="http://schemas.openxmlformats.org/officeDocument/2006/relationships/tags" Target="../tags/tag1039.xml"/><Relationship Id="rId1" Type="http://schemas.openxmlformats.org/officeDocument/2006/relationships/tags" Target="../tags/tag1038.xml"/><Relationship Id="rId6" Type="http://schemas.openxmlformats.org/officeDocument/2006/relationships/tags" Target="../tags/tag1043.xml"/><Relationship Id="rId5" Type="http://schemas.openxmlformats.org/officeDocument/2006/relationships/tags" Target="../tags/tag1042.xml"/><Relationship Id="rId4" Type="http://schemas.openxmlformats.org/officeDocument/2006/relationships/tags" Target="../tags/tag1041.xml"/></Relationships>
</file>

<file path=ppt/slides/_rels/slide53.xml.rels><?xml version="1.0" encoding="UTF-8" standalone="yes"?>
<Relationships xmlns="http://schemas.openxmlformats.org/package/2006/relationships"><Relationship Id="rId8" Type="http://schemas.openxmlformats.org/officeDocument/2006/relationships/tags" Target="../tags/tag1051.xml"/><Relationship Id="rId3" Type="http://schemas.openxmlformats.org/officeDocument/2006/relationships/tags" Target="../tags/tag1046.xml"/><Relationship Id="rId7" Type="http://schemas.openxmlformats.org/officeDocument/2006/relationships/tags" Target="../tags/tag1050.xml"/><Relationship Id="rId2" Type="http://schemas.openxmlformats.org/officeDocument/2006/relationships/tags" Target="../tags/tag1045.xml"/><Relationship Id="rId1" Type="http://schemas.openxmlformats.org/officeDocument/2006/relationships/tags" Target="../tags/tag1044.xml"/><Relationship Id="rId6" Type="http://schemas.openxmlformats.org/officeDocument/2006/relationships/tags" Target="../tags/tag1049.xml"/><Relationship Id="rId11" Type="http://schemas.openxmlformats.org/officeDocument/2006/relationships/slideLayout" Target="../slideLayouts/slideLayout71.xml"/><Relationship Id="rId5" Type="http://schemas.openxmlformats.org/officeDocument/2006/relationships/tags" Target="../tags/tag1048.xml"/><Relationship Id="rId10" Type="http://schemas.openxmlformats.org/officeDocument/2006/relationships/tags" Target="../tags/tag1053.xml"/><Relationship Id="rId4" Type="http://schemas.openxmlformats.org/officeDocument/2006/relationships/tags" Target="../tags/tag1047.xml"/><Relationship Id="rId9" Type="http://schemas.openxmlformats.org/officeDocument/2006/relationships/tags" Target="../tags/tag1052.xml"/></Relationships>
</file>

<file path=ppt/slides/_rels/slide54.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tags" Target="../tags/tag1056.xml"/><Relationship Id="rId7" Type="http://schemas.openxmlformats.org/officeDocument/2006/relationships/slideLayout" Target="../slideLayouts/slideLayout72.xml"/><Relationship Id="rId2" Type="http://schemas.openxmlformats.org/officeDocument/2006/relationships/tags" Target="../tags/tag1055.xml"/><Relationship Id="rId1" Type="http://schemas.openxmlformats.org/officeDocument/2006/relationships/tags" Target="../tags/tag1054.xml"/><Relationship Id="rId6" Type="http://schemas.openxmlformats.org/officeDocument/2006/relationships/tags" Target="../tags/tag1059.xml"/><Relationship Id="rId5" Type="http://schemas.openxmlformats.org/officeDocument/2006/relationships/tags" Target="../tags/tag1058.xml"/><Relationship Id="rId4" Type="http://schemas.openxmlformats.org/officeDocument/2006/relationships/tags" Target="../tags/tag1057.xml"/></Relationships>
</file>

<file path=ppt/slides/_rels/slide55.xml.rels><?xml version="1.0" encoding="UTF-8" standalone="yes"?>
<Relationships xmlns="http://schemas.openxmlformats.org/package/2006/relationships"><Relationship Id="rId8" Type="http://schemas.openxmlformats.org/officeDocument/2006/relationships/tags" Target="../tags/tag1067.xml"/><Relationship Id="rId13" Type="http://schemas.openxmlformats.org/officeDocument/2006/relationships/image" Target="../media/image51.png"/><Relationship Id="rId3" Type="http://schemas.openxmlformats.org/officeDocument/2006/relationships/tags" Target="../tags/tag1062.xml"/><Relationship Id="rId7" Type="http://schemas.openxmlformats.org/officeDocument/2006/relationships/tags" Target="../tags/tag1066.xml"/><Relationship Id="rId12" Type="http://schemas.openxmlformats.org/officeDocument/2006/relationships/image" Target="../media/image44.png"/><Relationship Id="rId2" Type="http://schemas.openxmlformats.org/officeDocument/2006/relationships/tags" Target="../tags/tag1061.xml"/><Relationship Id="rId1" Type="http://schemas.openxmlformats.org/officeDocument/2006/relationships/tags" Target="../tags/tag1060.xml"/><Relationship Id="rId6" Type="http://schemas.openxmlformats.org/officeDocument/2006/relationships/tags" Target="../tags/tag1065.xml"/><Relationship Id="rId11" Type="http://schemas.openxmlformats.org/officeDocument/2006/relationships/slideLayout" Target="../slideLayouts/slideLayout73.xml"/><Relationship Id="rId5" Type="http://schemas.openxmlformats.org/officeDocument/2006/relationships/tags" Target="../tags/tag1064.xml"/><Relationship Id="rId10" Type="http://schemas.openxmlformats.org/officeDocument/2006/relationships/tags" Target="../tags/tag1069.xml"/><Relationship Id="rId4" Type="http://schemas.openxmlformats.org/officeDocument/2006/relationships/tags" Target="../tags/tag1063.xml"/><Relationship Id="rId9" Type="http://schemas.openxmlformats.org/officeDocument/2006/relationships/tags" Target="../tags/tag1068.xml"/></Relationships>
</file>

<file path=ppt/slides/_rels/slide5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slideLayout" Target="../slideLayouts/slideLayout74.xml"/><Relationship Id="rId1" Type="http://schemas.openxmlformats.org/officeDocument/2006/relationships/tags" Target="../tags/tag1070.xml"/></Relationships>
</file>

<file path=ppt/slides/_rels/slide57.xml.rels><?xml version="1.0" encoding="UTF-8" standalone="yes"?>
<Relationships xmlns="http://schemas.openxmlformats.org/package/2006/relationships"><Relationship Id="rId3" Type="http://schemas.openxmlformats.org/officeDocument/2006/relationships/tags" Target="../tags/tag1073.xml"/><Relationship Id="rId2" Type="http://schemas.openxmlformats.org/officeDocument/2006/relationships/tags" Target="../tags/tag1072.xml"/><Relationship Id="rId1" Type="http://schemas.openxmlformats.org/officeDocument/2006/relationships/tags" Target="../tags/tag1071.xml"/><Relationship Id="rId4"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
          <p:cNvSpPr>
            <a:spLocks noGrp="1"/>
          </p:cNvSpPr>
          <p:nvPr>
            <p:ph type="ctrTitle" idx="16385"/>
            <p:custDataLst>
              <p:tags r:id="rId2"/>
            </p:custDataLst>
          </p:nvPr>
        </p:nvSpPr>
        <p:spPr/>
        <p:txBody>
          <a:bodyPr>
            <a:normAutofit fontScale="90000"/>
          </a:bodyPr>
          <a:lstStyle/>
          <a:p>
            <a:r>
              <a:rPr lang="zh-CN" altLang="en-US" sz="5100"/>
              <a:t>Privacidad, Seguridad e Integridad en Bases de Datos</a:t>
            </a:r>
          </a:p>
        </p:txBody>
      </p:sp>
      <p:sp>
        <p:nvSpPr>
          <p:cNvPr id="4" name="署名占位符 10"/>
          <p:cNvSpPr>
            <a:spLocks noGrp="1"/>
          </p:cNvSpPr>
          <p:nvPr>
            <p:ph type="body" sz="quarter" idx="16387"/>
            <p:custDataLst>
              <p:tags r:id="rId3"/>
            </p:custDataLst>
          </p:nvPr>
        </p:nvSpPr>
        <p:spPr/>
        <p:txBody>
          <a:bodyPr>
            <a:normAutofit fontScale="67500" lnSpcReduction="10000"/>
          </a:bodyPr>
          <a:lstStyle/>
          <a:p>
            <a:r>
              <a:rPr lang="zh-CN" altLang="en-US">
                <a:solidFill>
                  <a:srgbClr val="FFFFFF"/>
                </a:solidFill>
              </a:rPr>
              <a:t>P</a:t>
            </a:r>
            <a:r>
              <a:rPr lang="en-US" altLang="zh-CN">
                <a:solidFill>
                  <a:srgbClr val="FFFFFF"/>
                </a:solidFill>
              </a:rPr>
              <a:t>rof</a:t>
            </a:r>
            <a:r>
              <a:rPr lang="zh-CN" altLang="en-US"/>
              <a:t>: </a:t>
            </a:r>
            <a:r>
              <a:rPr lang="en-US" altLang="zh-CN"/>
              <a:t>Lic. Esp. </a:t>
            </a:r>
            <a:r>
              <a:rPr lang="zh-CN" altLang="en-US"/>
              <a:t>Diego Candelero</a:t>
            </a: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idx="16385"/>
            <p:custDataLst>
              <p:tags r:id="rId2"/>
            </p:custDataLst>
          </p:nvPr>
        </p:nvSpPr>
        <p:spPr/>
        <p:txBody>
          <a:bodyPr>
            <a:normAutofit fontScale="90000"/>
          </a:bodyPr>
          <a:lstStyle/>
          <a:p>
            <a:pPr algn="ctr">
              <a:lnSpc>
                <a:spcPct val="104000"/>
              </a:lnSpc>
            </a:pPr>
            <a:r>
              <a:rPr lang="zh-CN" altLang="en-US" sz="2500"/>
              <a:t>Tabla de contenido</a:t>
            </a:r>
          </a:p>
        </p:txBody>
      </p:sp>
      <p:sp>
        <p:nvSpPr>
          <p:cNvPr id="4" name="Text Placeholder 3"/>
          <p:cNvSpPr>
            <a:spLocks noGrp="1"/>
          </p:cNvSpPr>
          <p:nvPr>
            <p:ph type="body" idx="16388"/>
            <p:custDataLst>
              <p:tags r:id="rId3"/>
            </p:custDataLst>
          </p:nvPr>
        </p:nvSpPr>
        <p:spPr/>
        <p:txBody>
          <a:bodyPr/>
          <a:lstStyle/>
          <a:p>
            <a:pPr algn="ctr">
              <a:lnSpc>
                <a:spcPct val="109000"/>
              </a:lnSpc>
            </a:pPr>
            <a:r>
              <a:rPr lang="en-US" altLang="en-US"/>
              <a:t>01</a:t>
            </a:r>
          </a:p>
        </p:txBody>
      </p:sp>
      <p:sp>
        <p:nvSpPr>
          <p:cNvPr id="5" name="装饰  3"/>
          <p:cNvSpPr>
            <a:spLocks noGrp="1"/>
          </p:cNvSpPr>
          <p:nvPr>
            <p:ph type="body" idx="16395"/>
            <p:custDataLst>
              <p:tags r:id="rId4"/>
            </p:custDataLst>
          </p:nvPr>
        </p:nvSpPr>
        <p:spPr/>
        <p:txBody>
          <a:bodyPr/>
          <a:lstStyle/>
          <a:p>
            <a:r>
              <a:rPr lang="zh-CN" altLang="en-US"/>
              <a:t> </a:t>
            </a:r>
          </a:p>
        </p:txBody>
      </p:sp>
      <p:sp>
        <p:nvSpPr>
          <p:cNvPr id="6" name="Text Placeholder 5"/>
          <p:cNvSpPr>
            <a:spLocks noGrp="1"/>
          </p:cNvSpPr>
          <p:nvPr>
            <p:ph type="body" idx="16387"/>
            <p:custDataLst>
              <p:tags r:id="rId5"/>
            </p:custDataLst>
          </p:nvPr>
        </p:nvSpPr>
        <p:spPr/>
        <p:txBody>
          <a:bodyPr>
            <a:normAutofit/>
          </a:bodyPr>
          <a:lstStyle/>
          <a:p>
            <a:pPr algn="l">
              <a:lnSpc>
                <a:spcPct val="118000"/>
              </a:lnSpc>
            </a:pPr>
            <a:r>
              <a:rPr lang="zh-CN" altLang="en-US" sz="1400"/>
              <a:t>Seguridad de Acceso y Permisos</a:t>
            </a:r>
          </a:p>
        </p:txBody>
      </p:sp>
      <p:sp>
        <p:nvSpPr>
          <p:cNvPr id="7" name="Text Placeholder 6"/>
          <p:cNvSpPr>
            <a:spLocks noGrp="1"/>
          </p:cNvSpPr>
          <p:nvPr>
            <p:ph type="body" idx="16390"/>
            <p:custDataLst>
              <p:tags r:id="rId6"/>
            </p:custDataLst>
          </p:nvPr>
        </p:nvSpPr>
        <p:spPr/>
        <p:txBody>
          <a:bodyPr/>
          <a:lstStyle/>
          <a:p>
            <a:pPr algn="ctr">
              <a:lnSpc>
                <a:spcPct val="109000"/>
              </a:lnSpc>
            </a:pPr>
            <a:r>
              <a:rPr lang="en-US" altLang="en-US"/>
              <a:t>02</a:t>
            </a:r>
          </a:p>
        </p:txBody>
      </p:sp>
      <p:sp>
        <p:nvSpPr>
          <p:cNvPr id="8" name="装饰  6"/>
          <p:cNvSpPr>
            <a:spLocks noGrp="1"/>
          </p:cNvSpPr>
          <p:nvPr>
            <p:ph type="body" idx="16396"/>
            <p:custDataLst>
              <p:tags r:id="rId7"/>
            </p:custDataLst>
          </p:nvPr>
        </p:nvSpPr>
        <p:spPr/>
        <p:txBody>
          <a:bodyPr/>
          <a:lstStyle/>
          <a:p>
            <a:r>
              <a:rPr lang="zh-CN" altLang="en-US"/>
              <a:t> </a:t>
            </a:r>
          </a:p>
        </p:txBody>
      </p:sp>
      <p:sp>
        <p:nvSpPr>
          <p:cNvPr id="9" name="Text Placeholder 8"/>
          <p:cNvSpPr>
            <a:spLocks noGrp="1"/>
          </p:cNvSpPr>
          <p:nvPr>
            <p:ph type="body" idx="16389"/>
            <p:custDataLst>
              <p:tags r:id="rId8"/>
            </p:custDataLst>
          </p:nvPr>
        </p:nvSpPr>
        <p:spPr/>
        <p:txBody>
          <a:bodyPr>
            <a:normAutofit/>
          </a:bodyPr>
          <a:lstStyle/>
          <a:p>
            <a:pPr algn="l">
              <a:lnSpc>
                <a:spcPct val="118000"/>
              </a:lnSpc>
            </a:pPr>
            <a:r>
              <a:rPr lang="zh-CN" altLang="en-US" sz="1400"/>
              <a:t>Integridad y Consistencia de Datos</a:t>
            </a:r>
          </a:p>
        </p:txBody>
      </p:sp>
      <p:sp>
        <p:nvSpPr>
          <p:cNvPr id="10" name="Text Placeholder 9"/>
          <p:cNvSpPr>
            <a:spLocks noGrp="1"/>
          </p:cNvSpPr>
          <p:nvPr>
            <p:ph type="body" idx="16392"/>
            <p:custDataLst>
              <p:tags r:id="rId9"/>
            </p:custDataLst>
          </p:nvPr>
        </p:nvSpPr>
        <p:spPr/>
        <p:txBody>
          <a:bodyPr/>
          <a:lstStyle/>
          <a:p>
            <a:pPr algn="ctr">
              <a:lnSpc>
                <a:spcPct val="109000"/>
              </a:lnSpc>
            </a:pPr>
            <a:r>
              <a:rPr lang="en-US" altLang="en-US"/>
              <a:t>03</a:t>
            </a:r>
          </a:p>
        </p:txBody>
      </p:sp>
      <p:sp>
        <p:nvSpPr>
          <p:cNvPr id="11" name="装饰  9"/>
          <p:cNvSpPr>
            <a:spLocks noGrp="1"/>
          </p:cNvSpPr>
          <p:nvPr>
            <p:ph type="body" idx="16397"/>
            <p:custDataLst>
              <p:tags r:id="rId10"/>
            </p:custDataLst>
          </p:nvPr>
        </p:nvSpPr>
        <p:spPr/>
        <p:txBody>
          <a:bodyPr/>
          <a:lstStyle/>
          <a:p>
            <a:r>
              <a:rPr lang="zh-CN" altLang="en-US"/>
              <a:t> </a:t>
            </a:r>
          </a:p>
        </p:txBody>
      </p:sp>
      <p:sp>
        <p:nvSpPr>
          <p:cNvPr id="12" name="Text Placeholder 11"/>
          <p:cNvSpPr>
            <a:spLocks noGrp="1"/>
          </p:cNvSpPr>
          <p:nvPr>
            <p:ph type="body" idx="16391"/>
            <p:custDataLst>
              <p:tags r:id="rId11"/>
            </p:custDataLst>
          </p:nvPr>
        </p:nvSpPr>
        <p:spPr/>
        <p:txBody>
          <a:bodyPr>
            <a:normAutofit fontScale="67500" lnSpcReduction="20000"/>
          </a:bodyPr>
          <a:lstStyle/>
          <a:p>
            <a:pPr algn="l">
              <a:lnSpc>
                <a:spcPct val="118000"/>
              </a:lnSpc>
            </a:pPr>
            <a:r>
              <a:rPr lang="zh-CN" altLang="en-US"/>
              <a:t>Elementos de Criptografía, Ofuscación y Enmascaramiento</a:t>
            </a:r>
          </a:p>
        </p:txBody>
      </p:sp>
      <p:sp>
        <p:nvSpPr>
          <p:cNvPr id="13" name="Text Placeholder 12"/>
          <p:cNvSpPr>
            <a:spLocks noGrp="1"/>
          </p:cNvSpPr>
          <p:nvPr>
            <p:ph type="body" idx="16394"/>
            <p:custDataLst>
              <p:tags r:id="rId12"/>
            </p:custDataLst>
          </p:nvPr>
        </p:nvSpPr>
        <p:spPr/>
        <p:txBody>
          <a:bodyPr/>
          <a:lstStyle/>
          <a:p>
            <a:pPr algn="ctr">
              <a:lnSpc>
                <a:spcPct val="109000"/>
              </a:lnSpc>
            </a:pPr>
            <a:r>
              <a:rPr lang="en-US" altLang="en-US"/>
              <a:t>04</a:t>
            </a:r>
          </a:p>
        </p:txBody>
      </p:sp>
      <p:sp>
        <p:nvSpPr>
          <p:cNvPr id="14" name="装饰  2"/>
          <p:cNvSpPr>
            <a:spLocks noGrp="1"/>
          </p:cNvSpPr>
          <p:nvPr>
            <p:ph type="body" idx="16398"/>
            <p:custDataLst>
              <p:tags r:id="rId13"/>
            </p:custDataLst>
          </p:nvPr>
        </p:nvSpPr>
        <p:spPr/>
        <p:txBody>
          <a:bodyPr/>
          <a:lstStyle/>
          <a:p>
            <a:r>
              <a:rPr lang="zh-CN" altLang="en-US"/>
              <a:t> </a:t>
            </a:r>
          </a:p>
        </p:txBody>
      </p:sp>
      <p:sp>
        <p:nvSpPr>
          <p:cNvPr id="15" name="Text Placeholder 14"/>
          <p:cNvSpPr>
            <a:spLocks noGrp="1"/>
          </p:cNvSpPr>
          <p:nvPr>
            <p:ph type="body" idx="16393"/>
            <p:custDataLst>
              <p:tags r:id="rId14"/>
            </p:custDataLst>
          </p:nvPr>
        </p:nvSpPr>
        <p:spPr/>
        <p:txBody>
          <a:bodyPr>
            <a:normAutofit fontScale="67500" lnSpcReduction="20000"/>
          </a:bodyPr>
          <a:lstStyle/>
          <a:p>
            <a:pPr algn="l">
              <a:lnSpc>
                <a:spcPct val="118000"/>
              </a:lnSpc>
            </a:pPr>
            <a:r>
              <a:rPr lang="zh-CN" altLang="en-US"/>
              <a:t>Privacidad en Entornos Masivos y Aspectos Ético-Legales</a:t>
            </a:r>
          </a:p>
        </p:txBody>
      </p:sp>
      <p:pic>
        <p:nvPicPr>
          <p:cNvPr id="16" name="Imagen 15">
            <a:extLst>
              <a:ext uri="{FF2B5EF4-FFF2-40B4-BE49-F238E27FC236}">
                <a16:creationId xmlns:a16="http://schemas.microsoft.com/office/drawing/2014/main" id="{11965EB3-E60A-0697-5042-5E54AD48B3AA}"/>
              </a:ext>
            </a:extLst>
          </p:cNvPr>
          <p:cNvPicPr>
            <a:picLocks noChangeAspect="1"/>
          </p:cNvPicPr>
          <p:nvPr/>
        </p:nvPicPr>
        <p:blipFill>
          <a:blip r:embed="rId16"/>
          <a:stretch>
            <a:fillRect/>
          </a:stretch>
        </p:blipFill>
        <p:spPr>
          <a:xfrm>
            <a:off x="3623407" y="1905000"/>
            <a:ext cx="7561386" cy="3048000"/>
          </a:xfrm>
          <a:prstGeom prst="rect">
            <a:avLst/>
          </a:prstGeom>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16385"/>
            <p:custDataLst>
              <p:tags r:id="rId2"/>
            </p:custDataLst>
          </p:nvPr>
        </p:nvSpPr>
        <p:spPr/>
        <p:txBody>
          <a:bodyPr>
            <a:normAutofit/>
          </a:bodyPr>
          <a:lstStyle/>
          <a:p>
            <a:r>
              <a:rPr lang="zh-CN" altLang="en-US"/>
              <a:t>Seguridad de Acceso y Permisos</a:t>
            </a:r>
          </a:p>
        </p:txBody>
      </p:sp>
      <p:sp>
        <p:nvSpPr>
          <p:cNvPr id="3" name="文本占位符 6"/>
          <p:cNvSpPr>
            <a:spLocks noGrp="1"/>
          </p:cNvSpPr>
          <p:nvPr>
            <p:ph type="body" idx="16386"/>
            <p:custDataLst>
              <p:tags r:id="rId3"/>
            </p:custDataLst>
          </p:nvPr>
        </p:nvSpPr>
        <p:spPr/>
        <p:txBody>
          <a:bodyPr/>
          <a:lstStyle/>
          <a:p>
            <a:r>
              <a:rPr lang="en-US" altLang="en-US"/>
              <a:t>01</a:t>
            </a:r>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16385"/>
            <p:custDataLst>
              <p:tags r:id="rId2"/>
            </p:custDataLst>
          </p:nvPr>
        </p:nvSpPr>
        <p:spPr/>
        <p:txBody>
          <a:bodyPr>
            <a:normAutofit/>
          </a:bodyPr>
          <a:lstStyle/>
          <a:p>
            <a:pPr algn="l">
              <a:lnSpc>
                <a:spcPct val="111000"/>
              </a:lnSpc>
            </a:pPr>
            <a:r>
              <a:rPr lang="zh-CN" altLang="en-US" dirty="0"/>
              <a:t>La Seguridad como Pilar Fundamental del SGBD</a:t>
            </a:r>
          </a:p>
        </p:txBody>
      </p:sp>
      <p:pic>
        <p:nvPicPr>
          <p:cNvPr id="3" name="Picture Placeholder 2" descr="20011880-9684-11f1-8cf9-0a015a0a2f94"/>
          <p:cNvPicPr>
            <a:picLocks noGrp="1" noChangeAspect="1"/>
          </p:cNvPicPr>
          <p:nvPr>
            <p:ph type="pic" idx="16390"/>
            <p:custDataLst>
              <p:tags r:id="rId3"/>
            </p:custDataLst>
          </p:nvPr>
        </p:nvPicPr>
        <p:blipFill>
          <a:blip r:embed="rId8"/>
          <a:srcRect/>
          <a:stretch>
            <a:fillRect/>
          </a:stretch>
        </p:blipFill>
        <p:spPr>
          <a:xfrm>
            <a:off x="609600" y="1549400"/>
            <a:ext cx="1219200" cy="1219200"/>
          </a:xfrm>
          <a:custGeom>
            <a:avLst/>
            <a:gdLst>
              <a:gd name="connisteX0" fmla="*/ 0 w 1219200"/>
              <a:gd name="connsiteY0" fmla="*/ 609600 h 1219200"/>
              <a:gd name="connisteX1" fmla="*/ 609600 w 1219200"/>
              <a:gd name="connsiteY1" fmla="*/ 0 h 1219200"/>
              <a:gd name="connisteX2" fmla="*/ 609600 w 1219200"/>
              <a:gd name="connsiteY2" fmla="*/ 0 h 1219200"/>
              <a:gd name="connisteX3" fmla="*/ 1219200 w 1219200"/>
              <a:gd name="connsiteY3" fmla="*/ 609600 h 1219200"/>
              <a:gd name="connisteX4" fmla="*/ 1219200 w 1219200"/>
              <a:gd name="connsiteY4" fmla="*/ 609600 h 1219200"/>
              <a:gd name="connisteX5" fmla="*/ 609600 w 1219200"/>
              <a:gd name="connsiteY5" fmla="*/ 1219200 h 1219200"/>
              <a:gd name="connisteX6" fmla="*/ 609600 w 1219200"/>
              <a:gd name="connsiteY6" fmla="*/ 1219200 h 1219200"/>
              <a:gd name="connisteX7" fmla="*/ 0 w 1219200"/>
              <a:gd name="connsiteY7" fmla="*/ 609600 h 1219200"/>
              <a:gd name="connisteX8" fmla="*/ 0 w 1219200"/>
              <a:gd name="connsiteY8" fmla="*/ 609600 h 12192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1219200" h="1219200">
                <a:moveTo>
                  <a:pt x="0" y="609600"/>
                </a:moveTo>
                <a:cubicBezTo>
                  <a:pt x="0" y="272927"/>
                  <a:pt x="272927" y="0"/>
                  <a:pt x="609600" y="0"/>
                </a:cubicBezTo>
                <a:lnTo>
                  <a:pt x="609600" y="0"/>
                </a:lnTo>
                <a:cubicBezTo>
                  <a:pt x="946273" y="0"/>
                  <a:pt x="1219200" y="272927"/>
                  <a:pt x="1219200" y="609600"/>
                </a:cubicBezTo>
                <a:lnTo>
                  <a:pt x="1219200" y="609600"/>
                </a:lnTo>
                <a:cubicBezTo>
                  <a:pt x="1219200" y="946273"/>
                  <a:pt x="946273" y="1219200"/>
                  <a:pt x="609600" y="1219200"/>
                </a:cubicBezTo>
                <a:lnTo>
                  <a:pt x="609600" y="1219200"/>
                </a:lnTo>
                <a:cubicBezTo>
                  <a:pt x="272927" y="1219200"/>
                  <a:pt x="0" y="946273"/>
                  <a:pt x="0" y="609600"/>
                </a:cubicBezTo>
                <a:lnTo>
                  <a:pt x="0" y="609600"/>
                </a:lnTo>
                <a:close/>
              </a:path>
            </a:pathLst>
          </a:custGeom>
        </p:spPr>
      </p:pic>
      <p:sp>
        <p:nvSpPr>
          <p:cNvPr id="4" name="Text Placeholder 3"/>
          <p:cNvSpPr>
            <a:spLocks noGrp="1"/>
          </p:cNvSpPr>
          <p:nvPr>
            <p:ph type="body" idx="16386"/>
            <p:custDataLst>
              <p:tags r:id="rId4"/>
            </p:custDataLst>
          </p:nvPr>
        </p:nvSpPr>
        <p:spPr/>
        <p:txBody>
          <a:bodyPr>
            <a:normAutofit/>
          </a:bodyPr>
          <a:lstStyle/>
          <a:p>
            <a:pPr algn="l">
              <a:lnSpc>
                <a:spcPct val="111000"/>
              </a:lnSpc>
            </a:pPr>
            <a:r>
              <a:rPr lang="zh-CN" altLang="en-US"/>
              <a:t>Rol Proactivo de la Seguridad en SGBD</a:t>
            </a:r>
          </a:p>
        </p:txBody>
      </p:sp>
      <p:sp>
        <p:nvSpPr>
          <p:cNvPr id="5" name="Text Placeholder 4"/>
          <p:cNvSpPr>
            <a:spLocks noGrp="1"/>
          </p:cNvSpPr>
          <p:nvPr>
            <p:ph type="body" idx="16387"/>
            <p:custDataLst>
              <p:tags r:id="rId5"/>
            </p:custDataLst>
          </p:nvPr>
        </p:nvSpPr>
        <p:spPr/>
        <p:txBody>
          <a:bodyPr>
            <a:normAutofit/>
          </a:bodyPr>
          <a:lstStyle/>
          <a:p>
            <a:pPr algn="l">
              <a:lnSpc>
                <a:spcPct val="125000"/>
              </a:lnSpc>
            </a:pPr>
            <a:r>
              <a:rPr lang="zh-CN" altLang="en-US"/>
              <a:t>La seguridad no es un añadido, sino un pilar arquitectónico fundamental del SGBD. Su función principal es garantizar que los datos no sean accedidos, modificados o manipulados sin autorización, protegiendo la confidencialidad y la integridad de la información organizacional [83, 286].</a:t>
            </a:r>
          </a:p>
        </p:txBody>
      </p:sp>
      <p:sp>
        <p:nvSpPr>
          <p:cNvPr id="9" name="Rectángulo 8">
            <a:extLst>
              <a:ext uri="{FF2B5EF4-FFF2-40B4-BE49-F238E27FC236}">
                <a16:creationId xmlns:a16="http://schemas.microsoft.com/office/drawing/2014/main" id="{E74EAD1F-2FC9-45E5-A7FA-11A8959B9997}"/>
              </a:ext>
            </a:extLst>
          </p:cNvPr>
          <p:cNvSpPr/>
          <p:nvPr/>
        </p:nvSpPr>
        <p:spPr>
          <a:xfrm>
            <a:off x="5026930" y="5448421"/>
            <a:ext cx="6096000" cy="646331"/>
          </a:xfrm>
          <a:prstGeom prst="rect">
            <a:avLst/>
          </a:prstGeom>
        </p:spPr>
        <p:txBody>
          <a:bodyPr>
            <a:spAutoFit/>
          </a:bodyPr>
          <a:lstStyle/>
          <a:p>
            <a:r>
              <a:rPr lang="es-AR" i="1" dirty="0">
                <a:solidFill>
                  <a:srgbClr val="303030"/>
                </a:solidFill>
                <a:latin typeface="Google Sans Text"/>
                <a:ea typeface="Times New Roman" panose="02020603050405020304" pitchFamily="18" charset="0"/>
                <a:cs typeface="Times New Roman" panose="02020603050405020304" pitchFamily="18" charset="0"/>
              </a:rPr>
              <a:t>Hefesto v3 - Libro</a:t>
            </a:r>
            <a:r>
              <a:rPr lang="es-AR" dirty="0">
                <a:solidFill>
                  <a:srgbClr val="303030"/>
                </a:solidFill>
                <a:latin typeface="Google Sans Text"/>
                <a:ea typeface="Times New Roman" panose="02020603050405020304" pitchFamily="18" charset="0"/>
                <a:cs typeface="Times New Roman" panose="02020603050405020304" pitchFamily="18" charset="0"/>
              </a:rPr>
              <a:t>, Capítulo 4: Complementos, Sección "SGBD", pág. 110 </a:t>
            </a:r>
            <a:endParaRPr lang="es-AR" dirty="0"/>
          </a:p>
        </p:txBody>
      </p:sp>
      <p:pic>
        <p:nvPicPr>
          <p:cNvPr id="6" name="Imagen 5">
            <a:extLst>
              <a:ext uri="{FF2B5EF4-FFF2-40B4-BE49-F238E27FC236}">
                <a16:creationId xmlns:a16="http://schemas.microsoft.com/office/drawing/2014/main" id="{2BA7FA20-48DE-4B2A-5C19-6CC3121C069D}"/>
              </a:ext>
            </a:extLst>
          </p:cNvPr>
          <p:cNvPicPr>
            <a:picLocks noChangeAspect="1"/>
          </p:cNvPicPr>
          <p:nvPr/>
        </p:nvPicPr>
        <p:blipFill>
          <a:blip r:embed="rId9"/>
          <a:stretch>
            <a:fillRect/>
          </a:stretch>
        </p:blipFill>
        <p:spPr>
          <a:xfrm>
            <a:off x="304800" y="56726"/>
            <a:ext cx="11277600" cy="6294474"/>
          </a:xfrm>
          <a:prstGeom prst="rect">
            <a:avLst/>
          </a:prstGeom>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62140B34-AA74-4080-8CEB-5581A4B1E854}"/>
              </a:ext>
            </a:extLst>
          </p:cNvPr>
          <p:cNvPicPr>
            <a:picLocks noChangeAspect="1"/>
          </p:cNvPicPr>
          <p:nvPr/>
        </p:nvPicPr>
        <p:blipFill>
          <a:blip r:embed="rId5"/>
          <a:stretch>
            <a:fillRect/>
          </a:stretch>
        </p:blipFill>
        <p:spPr>
          <a:xfrm>
            <a:off x="590952" y="385015"/>
            <a:ext cx="7916441" cy="4418479"/>
          </a:xfrm>
          <a:prstGeom prst="rect">
            <a:avLst/>
          </a:prstGeom>
        </p:spPr>
      </p:pic>
      <p:sp>
        <p:nvSpPr>
          <p:cNvPr id="10" name="Text Placeholder 6">
            <a:extLst>
              <a:ext uri="{FF2B5EF4-FFF2-40B4-BE49-F238E27FC236}">
                <a16:creationId xmlns:a16="http://schemas.microsoft.com/office/drawing/2014/main" id="{CB76DF61-0B2B-443C-BE86-3BB097D85672}"/>
              </a:ext>
            </a:extLst>
          </p:cNvPr>
          <p:cNvSpPr txBox="1">
            <a:spLocks/>
          </p:cNvSpPr>
          <p:nvPr>
            <p:custDataLst>
              <p:tags r:id="rId1"/>
            </p:custDataLst>
          </p:nvPr>
        </p:nvSpPr>
        <p:spPr>
          <a:xfrm>
            <a:off x="844309" y="4942390"/>
            <a:ext cx="10082192" cy="406400"/>
          </a:xfrm>
          <a:prstGeom prst="rect">
            <a:avLst/>
          </a:prstGeom>
          <a:noFill/>
        </p:spPr>
        <p:txBody>
          <a:bodyPr vert="horz" lIns="0" tIns="0" rIns="0" bIns="0" rtlCol="0" anchor="t">
            <a:normAutofit/>
          </a:bodyPr>
          <a:lstStyle>
            <a:lvl1pPr marL="0" indent="0" algn="l" defTabSz="914400" rtl="0" eaLnBrk="1" latinLnBrk="0" hangingPunct="1">
              <a:lnSpc>
                <a:spcPct val="111000"/>
              </a:lnSpc>
              <a:spcBef>
                <a:spcPts val="1000"/>
              </a:spcBef>
              <a:buFont typeface="Arial" panose="020B0604020202020204" pitchFamily="34" charset="0"/>
              <a:buNone/>
              <a:defRPr sz="2400" b="0" kern="1200" spc="0">
                <a:solidFill>
                  <a:schemeClr val="tx1"/>
                </a:solidFill>
                <a:latin typeface="+mn-ea"/>
                <a:ea typeface="+mn-ea"/>
                <a:cs typeface="+mn-cs"/>
              </a:defRPr>
            </a:lvl1pPr>
            <a:lvl2pPr marL="685800" indent="0" algn="l" defTabSz="914400" rtl="0" eaLnBrk="1" latinLnBrk="0" hangingPunct="1">
              <a:lnSpc>
                <a:spcPct val="130000"/>
              </a:lnSpc>
              <a:spcBef>
                <a:spcPts val="500"/>
              </a:spcBef>
              <a:buFont typeface="Arial" panose="020B0604020202020204" pitchFamily="34" charset="0"/>
              <a:buChar char="•"/>
              <a:defRPr sz="2000" kern="1200" spc="0">
                <a:solidFill>
                  <a:schemeClr val="tx1"/>
                </a:solidFill>
                <a:latin typeface="+mn-ea"/>
                <a:ea typeface="+mn-ea"/>
                <a:cs typeface="+mn-cs"/>
              </a:defRPr>
            </a:lvl2pPr>
            <a:lvl3pPr marL="1143000" indent="0" algn="l" defTabSz="914400" rtl="0" eaLnBrk="1" latinLnBrk="0" hangingPunct="1">
              <a:lnSpc>
                <a:spcPct val="130000"/>
              </a:lnSpc>
              <a:spcBef>
                <a:spcPts val="500"/>
              </a:spcBef>
              <a:buFont typeface="Arial" panose="020B0604020202020204" pitchFamily="34" charset="0"/>
              <a:buChar char="•"/>
              <a:defRPr sz="1800" kern="1200" spc="0">
                <a:solidFill>
                  <a:schemeClr val="tx1"/>
                </a:solidFill>
                <a:latin typeface="+mn-ea"/>
                <a:ea typeface="+mn-ea"/>
                <a:cs typeface="+mn-cs"/>
              </a:defRPr>
            </a:lvl3pPr>
            <a:lvl4pPr marL="1600200" indent="0" algn="l" defTabSz="914400" rtl="0" eaLnBrk="1" latinLnBrk="0" hangingPunct="1">
              <a:lnSpc>
                <a:spcPct val="130000"/>
              </a:lnSpc>
              <a:spcBef>
                <a:spcPts val="500"/>
              </a:spcBef>
              <a:buFont typeface="Arial" panose="020B0604020202020204" pitchFamily="34" charset="0"/>
              <a:buChar char="•"/>
              <a:defRPr sz="1800" kern="1200" spc="0">
                <a:solidFill>
                  <a:schemeClr val="tx1"/>
                </a:solidFill>
                <a:latin typeface="+mn-ea"/>
                <a:ea typeface="+mn-ea"/>
                <a:cs typeface="+mn-cs"/>
              </a:defRPr>
            </a:lvl4pPr>
            <a:lvl5pPr marL="0" indent="0" algn="l" defTabSz="914400" rtl="0" eaLnBrk="1" latinLnBrk="0" hangingPunct="1">
              <a:lnSpc>
                <a:spcPct val="111000"/>
              </a:lnSpc>
              <a:spcBef>
                <a:spcPct val="0"/>
              </a:spcBef>
              <a:spcAft>
                <a:spcPct val="0"/>
              </a:spcAft>
              <a:buFont typeface="Arial" panose="020B0604020202020204" pitchFamily="34" charset="0"/>
              <a:buNone/>
              <a:defRPr sz="1800" kern="1200" spc="0">
                <a:solidFill>
                  <a:schemeClr val="tx1"/>
                </a:solidFill>
                <a:latin typeface="+mn-ea"/>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a:t>Gestión Centralizada de Accesos</a:t>
            </a:r>
          </a:p>
        </p:txBody>
      </p:sp>
      <p:sp>
        <p:nvSpPr>
          <p:cNvPr id="11" name="Text Placeholder 7">
            <a:extLst>
              <a:ext uri="{FF2B5EF4-FFF2-40B4-BE49-F238E27FC236}">
                <a16:creationId xmlns:a16="http://schemas.microsoft.com/office/drawing/2014/main" id="{FF736336-6A8D-4A01-98B7-8C090E6077FC}"/>
              </a:ext>
            </a:extLst>
          </p:cNvPr>
          <p:cNvSpPr txBox="1">
            <a:spLocks/>
          </p:cNvSpPr>
          <p:nvPr>
            <p:custDataLst>
              <p:tags r:id="rId2"/>
            </p:custDataLst>
          </p:nvPr>
        </p:nvSpPr>
        <p:spPr>
          <a:xfrm>
            <a:off x="844309" y="5450390"/>
            <a:ext cx="10082192" cy="1524000"/>
          </a:xfrm>
          <a:prstGeom prst="rect">
            <a:avLst/>
          </a:prstGeom>
          <a:noFill/>
        </p:spPr>
        <p:txBody>
          <a:bodyPr vert="horz" lIns="0" tIns="0" rIns="0" bIns="0" rtlCol="0" anchor="t">
            <a:normAutofit/>
          </a:bodyPr>
          <a:lstStyle>
            <a:lvl1pPr marL="0" indent="0" algn="l" defTabSz="914400" rtl="0" eaLnBrk="1" latinLnBrk="0" hangingPunct="1">
              <a:lnSpc>
                <a:spcPct val="125000"/>
              </a:lnSpc>
              <a:spcBef>
                <a:spcPts val="1000"/>
              </a:spcBef>
              <a:buFont typeface="Arial" panose="020B0604020202020204" pitchFamily="34" charset="0"/>
              <a:buNone/>
              <a:defRPr sz="1600" b="0" kern="1200" spc="0">
                <a:solidFill>
                  <a:schemeClr val="tx1"/>
                </a:solidFill>
                <a:latin typeface="+mn-ea"/>
                <a:ea typeface="+mn-ea"/>
                <a:cs typeface="+mn-cs"/>
              </a:defRPr>
            </a:lvl1pPr>
            <a:lvl2pPr marL="685800" indent="0" algn="l" defTabSz="914400" rtl="0" eaLnBrk="1" latinLnBrk="0" hangingPunct="1">
              <a:lnSpc>
                <a:spcPct val="130000"/>
              </a:lnSpc>
              <a:spcBef>
                <a:spcPts val="500"/>
              </a:spcBef>
              <a:buFont typeface="Arial" panose="020B0604020202020204" pitchFamily="34" charset="0"/>
              <a:buChar char="•"/>
              <a:defRPr sz="2000" kern="1200" spc="0">
                <a:solidFill>
                  <a:schemeClr val="tx1"/>
                </a:solidFill>
                <a:latin typeface="+mn-ea"/>
                <a:ea typeface="+mn-ea"/>
                <a:cs typeface="+mn-cs"/>
              </a:defRPr>
            </a:lvl2pPr>
            <a:lvl3pPr marL="1143000" indent="0" algn="l" defTabSz="914400" rtl="0" eaLnBrk="1" latinLnBrk="0" hangingPunct="1">
              <a:lnSpc>
                <a:spcPct val="130000"/>
              </a:lnSpc>
              <a:spcBef>
                <a:spcPts val="500"/>
              </a:spcBef>
              <a:buFont typeface="Arial" panose="020B0604020202020204" pitchFamily="34" charset="0"/>
              <a:buChar char="•"/>
              <a:defRPr sz="1800" kern="1200" spc="0">
                <a:solidFill>
                  <a:schemeClr val="tx1"/>
                </a:solidFill>
                <a:latin typeface="+mn-ea"/>
                <a:ea typeface="+mn-ea"/>
                <a:cs typeface="+mn-cs"/>
              </a:defRPr>
            </a:lvl3pPr>
            <a:lvl4pPr marL="1600200" indent="0" algn="l" defTabSz="914400" rtl="0" eaLnBrk="1" latinLnBrk="0" hangingPunct="1">
              <a:lnSpc>
                <a:spcPct val="130000"/>
              </a:lnSpc>
              <a:spcBef>
                <a:spcPts val="500"/>
              </a:spcBef>
              <a:buFont typeface="Arial" panose="020B0604020202020204" pitchFamily="34" charset="0"/>
              <a:buChar char="•"/>
              <a:defRPr sz="1800" kern="1200" spc="0">
                <a:solidFill>
                  <a:schemeClr val="tx1"/>
                </a:solidFill>
                <a:latin typeface="+mn-ea"/>
                <a:ea typeface="+mn-ea"/>
                <a:cs typeface="+mn-cs"/>
              </a:defRPr>
            </a:lvl4pPr>
            <a:lvl5pPr marL="0" indent="0" algn="l" defTabSz="914400" rtl="0" eaLnBrk="1" latinLnBrk="0" hangingPunct="1">
              <a:lnSpc>
                <a:spcPct val="125000"/>
              </a:lnSpc>
              <a:spcBef>
                <a:spcPct val="0"/>
              </a:spcBef>
              <a:spcAft>
                <a:spcPct val="0"/>
              </a:spcAft>
              <a:buFont typeface="Arial" panose="020B0604020202020204" pitchFamily="34" charset="0"/>
              <a:buNone/>
              <a:defRPr sz="1800" kern="1200" spc="0">
                <a:solidFill>
                  <a:schemeClr val="tx1"/>
                </a:solidFill>
                <a:latin typeface="+mn-ea"/>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a:t>Los SGBD modernos administran de forma transparente e integrada usuarios, grupos, roles y permisos. Esto permite un control granular sobre las interacciones con las estructuras lógicas y físicas de almacenamiento, simplificando la administración de privilegios.</a:t>
            </a:r>
          </a:p>
        </p:txBody>
      </p:sp>
    </p:spTree>
    <p:extLst>
      <p:ext uri="{BB962C8B-B14F-4D97-AF65-F5344CB8AC3E}">
        <p14:creationId xmlns:p14="http://schemas.microsoft.com/office/powerpoint/2010/main" val="1141235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16385"/>
            <p:custDataLst>
              <p:tags r:id="rId2"/>
            </p:custDataLst>
          </p:nvPr>
        </p:nvSpPr>
        <p:spPr/>
        <p:txBody>
          <a:bodyPr>
            <a:normAutofit/>
          </a:bodyPr>
          <a:lstStyle/>
          <a:p>
            <a:pPr algn="l">
              <a:lnSpc>
                <a:spcPct val="111000"/>
              </a:lnSpc>
            </a:pPr>
            <a:r>
              <a:rPr lang="zh-CN" altLang="en-US"/>
              <a:t>La Seguridad como Pilar Fundamental del SGBD</a:t>
            </a:r>
          </a:p>
        </p:txBody>
      </p:sp>
      <p:sp>
        <p:nvSpPr>
          <p:cNvPr id="4" name="装饰  2"/>
          <p:cNvSpPr>
            <a:spLocks noGrp="1"/>
          </p:cNvSpPr>
          <p:nvPr>
            <p:ph type="body" idx="16389"/>
            <p:custDataLst>
              <p:tags r:id="rId3"/>
            </p:custDataLst>
          </p:nvPr>
        </p:nvSpPr>
        <p:spPr/>
        <p:txBody>
          <a:bodyPr/>
          <a:lstStyle/>
          <a:p>
            <a:r>
              <a:rPr lang="zh-CN" altLang="en-US"/>
              <a:t> </a:t>
            </a:r>
          </a:p>
        </p:txBody>
      </p:sp>
      <p:sp>
        <p:nvSpPr>
          <p:cNvPr id="5" name="Text Placeholder 4"/>
          <p:cNvSpPr>
            <a:spLocks noGrp="1"/>
          </p:cNvSpPr>
          <p:nvPr>
            <p:ph type="body" idx="16386"/>
            <p:custDataLst>
              <p:tags r:id="rId4"/>
            </p:custDataLst>
          </p:nvPr>
        </p:nvSpPr>
        <p:spPr/>
        <p:txBody>
          <a:bodyPr>
            <a:normAutofit/>
          </a:bodyPr>
          <a:lstStyle/>
          <a:p>
            <a:pPr algn="l">
              <a:lnSpc>
                <a:spcPct val="111000"/>
              </a:lnSpc>
            </a:pPr>
            <a:r>
              <a:rPr lang="zh-CN" altLang="en-US"/>
              <a:t>Importancia Crítica de la Bitácora (Log)</a:t>
            </a:r>
          </a:p>
        </p:txBody>
      </p:sp>
      <p:sp>
        <p:nvSpPr>
          <p:cNvPr id="6" name="Text Placeholder 5"/>
          <p:cNvSpPr>
            <a:spLocks noGrp="1"/>
          </p:cNvSpPr>
          <p:nvPr>
            <p:ph type="body" idx="16387"/>
            <p:custDataLst>
              <p:tags r:id="rId5"/>
            </p:custDataLst>
          </p:nvPr>
        </p:nvSpPr>
        <p:spPr/>
        <p:txBody>
          <a:bodyPr>
            <a:normAutofit/>
          </a:bodyPr>
          <a:lstStyle/>
          <a:p>
            <a:pPr algn="l">
              <a:lnSpc>
                <a:spcPct val="125000"/>
              </a:lnSpc>
            </a:pPr>
            <a:r>
              <a:rPr lang="zh-CN" altLang="en-US" dirty="0"/>
              <a:t>La bitácora es un registro cronológico sistemático de todas las transacciones y cambios. Es esencial para auditorías de seguridad, permitiendo trazar el origen y responsable de cualquier alteración, y para la recuperación confiable ante fallos del sistema.</a:t>
            </a:r>
          </a:p>
        </p:txBody>
      </p:sp>
      <p:pic>
        <p:nvPicPr>
          <p:cNvPr id="10" name="Marcador de contenido 9">
            <a:extLst>
              <a:ext uri="{FF2B5EF4-FFF2-40B4-BE49-F238E27FC236}">
                <a16:creationId xmlns:a16="http://schemas.microsoft.com/office/drawing/2014/main" id="{DD0362AA-56A9-48F3-92D5-46482507042B}"/>
              </a:ext>
            </a:extLst>
          </p:cNvPr>
          <p:cNvPicPr>
            <a:picLocks noGrp="1" noChangeAspect="1"/>
          </p:cNvPicPr>
          <p:nvPr>
            <p:ph idx="16388"/>
          </p:nvPr>
        </p:nvPicPr>
        <p:blipFill>
          <a:blip r:embed="rId8">
            <a:extLst>
              <a:ext uri="{28A0092B-C50C-407E-A947-70E740481C1C}">
                <a14:useLocalDpi xmlns:a14="http://schemas.microsoft.com/office/drawing/2010/main" val="0"/>
              </a:ext>
            </a:extLst>
          </a:blip>
          <a:stretch>
            <a:fillRect/>
          </a:stretch>
        </p:blipFill>
        <p:spPr>
          <a:xfrm>
            <a:off x="2876695" y="247883"/>
            <a:ext cx="5908489" cy="3485917"/>
          </a:xfrm>
        </p:spPr>
      </p:pic>
      <p:sp>
        <p:nvSpPr>
          <p:cNvPr id="7" name="CuadroTexto 6">
            <a:extLst>
              <a:ext uri="{FF2B5EF4-FFF2-40B4-BE49-F238E27FC236}">
                <a16:creationId xmlns:a16="http://schemas.microsoft.com/office/drawing/2014/main" id="{E0449C41-F12B-1315-641B-FF3DABD34861}"/>
              </a:ext>
            </a:extLst>
          </p:cNvPr>
          <p:cNvSpPr txBox="1"/>
          <p:nvPr/>
        </p:nvSpPr>
        <p:spPr>
          <a:xfrm>
            <a:off x="6096000" y="5934670"/>
            <a:ext cx="6096000" cy="923330"/>
          </a:xfrm>
          <a:prstGeom prst="rect">
            <a:avLst/>
          </a:prstGeom>
          <a:noFill/>
        </p:spPr>
        <p:txBody>
          <a:bodyPr wrap="square">
            <a:spAutoFit/>
          </a:bodyPr>
          <a:lstStyle/>
          <a:p>
            <a:r>
              <a:rPr lang="es-AR" sz="1800" b="1" dirty="0" err="1">
                <a:solidFill>
                  <a:srgbClr val="303030"/>
                </a:solidFill>
                <a:effectLst/>
                <a:latin typeface="Google Sans Text"/>
                <a:ea typeface="Times New Roman" panose="02020603050405020304" pitchFamily="18" charset="0"/>
                <a:cs typeface="Times New Roman" panose="02020603050405020304" pitchFamily="18" charset="0"/>
              </a:rPr>
              <a:t>Bernabeu</a:t>
            </a:r>
            <a:r>
              <a:rPr lang="es-AR" sz="1800" b="1" dirty="0">
                <a:solidFill>
                  <a:srgbClr val="303030"/>
                </a:solidFill>
                <a:effectLst/>
                <a:latin typeface="Google Sans Text"/>
                <a:ea typeface="Times New Roman" panose="02020603050405020304" pitchFamily="18" charset="0"/>
                <a:cs typeface="Times New Roman" panose="02020603050405020304" pitchFamily="18" charset="0"/>
              </a:rPr>
              <a:t>, D. R., &amp; García </a:t>
            </a:r>
            <a:r>
              <a:rPr lang="es-AR" sz="1800" b="1" dirty="0" err="1">
                <a:solidFill>
                  <a:srgbClr val="303030"/>
                </a:solidFill>
                <a:effectLst/>
                <a:latin typeface="Google Sans Text"/>
                <a:ea typeface="Times New Roman" panose="02020603050405020304" pitchFamily="18" charset="0"/>
                <a:cs typeface="Times New Roman" panose="02020603050405020304" pitchFamily="18" charset="0"/>
              </a:rPr>
              <a:t>Mattío</a:t>
            </a:r>
            <a:r>
              <a:rPr lang="es-AR" sz="1800" b="1" dirty="0">
                <a:solidFill>
                  <a:srgbClr val="303030"/>
                </a:solidFill>
                <a:effectLst/>
                <a:latin typeface="Google Sans Text"/>
                <a:ea typeface="Times New Roman" panose="02020603050405020304" pitchFamily="18" charset="0"/>
                <a:cs typeface="Times New Roman" panose="02020603050405020304" pitchFamily="18" charset="0"/>
              </a:rPr>
              <a:t>, M. (2017).</a:t>
            </a:r>
            <a:r>
              <a:rPr lang="es-AR" sz="1800" dirty="0">
                <a:solidFill>
                  <a:srgbClr val="303030"/>
                </a:solidFill>
                <a:effectLst/>
                <a:latin typeface="Google Sans Text"/>
                <a:ea typeface="Times New Roman" panose="02020603050405020304" pitchFamily="18" charset="0"/>
                <a:cs typeface="Times New Roman" panose="02020603050405020304" pitchFamily="18" charset="0"/>
              </a:rPr>
              <a:t> </a:t>
            </a:r>
            <a:r>
              <a:rPr lang="en-US" sz="1800" i="1" dirty="0">
                <a:solidFill>
                  <a:srgbClr val="303030"/>
                </a:solidFill>
                <a:effectLst/>
                <a:latin typeface="Google Sans Text"/>
                <a:ea typeface="Times New Roman" panose="02020603050405020304" pitchFamily="18" charset="0"/>
                <a:cs typeface="Times New Roman" panose="02020603050405020304" pitchFamily="18" charset="0"/>
              </a:rPr>
              <a:t>DATA WAREHOUSING: Marco Conceptual. HEFESTO: </a:t>
            </a:r>
            <a:r>
              <a:rPr lang="en-US" sz="1800" i="1" dirty="0" err="1">
                <a:solidFill>
                  <a:srgbClr val="303030"/>
                </a:solidFill>
                <a:effectLst/>
                <a:latin typeface="Google Sans Text"/>
                <a:ea typeface="Times New Roman" panose="02020603050405020304" pitchFamily="18" charset="0"/>
                <a:cs typeface="Times New Roman" panose="02020603050405020304" pitchFamily="18" charset="0"/>
              </a:rPr>
              <a:t>Metodología</a:t>
            </a:r>
            <a:r>
              <a:rPr lang="en-US" sz="1800" i="1" dirty="0">
                <a:solidFill>
                  <a:srgbClr val="303030"/>
                </a:solidFill>
                <a:effectLst/>
                <a:latin typeface="Google Sans Text"/>
                <a:ea typeface="Times New Roman" panose="02020603050405020304" pitchFamily="18" charset="0"/>
                <a:cs typeface="Times New Roman" panose="02020603050405020304" pitchFamily="18" charset="0"/>
              </a:rPr>
              <a:t> Data Warehouse (</a:t>
            </a:r>
            <a:r>
              <a:rPr lang="en-US" sz="1800" i="1" dirty="0" err="1">
                <a:solidFill>
                  <a:srgbClr val="303030"/>
                </a:solidFill>
                <a:effectLst/>
                <a:latin typeface="Google Sans Text"/>
                <a:ea typeface="Times New Roman" panose="02020603050405020304" pitchFamily="18" charset="0"/>
                <a:cs typeface="Times New Roman" panose="02020603050405020304" pitchFamily="18" charset="0"/>
              </a:rPr>
              <a:t>Versión</a:t>
            </a:r>
            <a:r>
              <a:rPr lang="en-US" sz="1800" i="1" dirty="0">
                <a:solidFill>
                  <a:srgbClr val="303030"/>
                </a:solidFill>
                <a:effectLst/>
                <a:latin typeface="Google Sans Text"/>
                <a:ea typeface="Times New Roman" panose="02020603050405020304" pitchFamily="18" charset="0"/>
                <a:cs typeface="Times New Roman" panose="02020603050405020304" pitchFamily="18" charset="0"/>
              </a:rPr>
              <a:t> 3.0)</a:t>
            </a:r>
            <a:r>
              <a:rPr lang="en-US" sz="1800" dirty="0">
                <a:solidFill>
                  <a:srgbClr val="303030"/>
                </a:solidFill>
                <a:effectLst/>
                <a:latin typeface="Google Sans Text"/>
                <a:ea typeface="Times New Roman" panose="02020603050405020304" pitchFamily="18" charset="0"/>
                <a:cs typeface="Times New Roman" panose="02020603050405020304" pitchFamily="18" charset="0"/>
              </a:rPr>
              <a:t>. </a:t>
            </a:r>
            <a:r>
              <a:rPr lang="es-AR" sz="1800" dirty="0">
                <a:solidFill>
                  <a:srgbClr val="303030"/>
                </a:solidFill>
                <a:effectLst/>
                <a:latin typeface="Google Sans Text"/>
                <a:ea typeface="Times New Roman" panose="02020603050405020304" pitchFamily="18" charset="0"/>
                <a:cs typeface="Times New Roman" panose="02020603050405020304" pitchFamily="18" charset="0"/>
              </a:rPr>
              <a:t>Capítulo 4</a:t>
            </a:r>
            <a:endParaRPr lang="es-419" dirty="0"/>
          </a:p>
        </p:txBody>
      </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16385"/>
            <p:custDataLst>
              <p:tags r:id="rId2"/>
            </p:custDataLst>
          </p:nvPr>
        </p:nvSpPr>
        <p:spPr/>
        <p:txBody>
          <a:bodyPr>
            <a:normAutofit fontScale="90000"/>
          </a:bodyPr>
          <a:lstStyle/>
          <a:p>
            <a:pPr algn="l">
              <a:lnSpc>
                <a:spcPct val="111000"/>
              </a:lnSpc>
            </a:pPr>
            <a:r>
              <a:rPr lang="zh-CN" altLang="en-US"/>
              <a:t>Administración de Accesos: Roles, Grupos y Permisos</a:t>
            </a:r>
          </a:p>
        </p:txBody>
      </p:sp>
      <p:sp>
        <p:nvSpPr>
          <p:cNvPr id="3" name="Text Placeholder 2"/>
          <p:cNvSpPr>
            <a:spLocks noGrp="1"/>
          </p:cNvSpPr>
          <p:nvPr>
            <p:ph type="body" idx="16386"/>
            <p:custDataLst>
              <p:tags r:id="rId3"/>
            </p:custDataLst>
          </p:nvPr>
        </p:nvSpPr>
        <p:spPr/>
        <p:txBody>
          <a:bodyPr>
            <a:normAutofit/>
          </a:bodyPr>
          <a:lstStyle/>
          <a:p>
            <a:pPr algn="ctr">
              <a:lnSpc>
                <a:spcPct val="111000"/>
              </a:lnSpc>
            </a:pPr>
            <a:r>
              <a:rPr lang="zh-CN" altLang="en-US"/>
              <a:t>Definición y Ventajas de los Roles</a:t>
            </a:r>
          </a:p>
        </p:txBody>
      </p:sp>
      <p:sp>
        <p:nvSpPr>
          <p:cNvPr id="4" name="装饰  2"/>
          <p:cNvSpPr>
            <a:spLocks noGrp="1"/>
          </p:cNvSpPr>
          <p:nvPr>
            <p:ph type="body" idx="16390"/>
            <p:custDataLst>
              <p:tags r:id="rId4"/>
            </p:custDataLst>
          </p:nvPr>
        </p:nvSpPr>
        <p:spPr/>
        <p:txBody>
          <a:bodyPr/>
          <a:lstStyle/>
          <a:p>
            <a:r>
              <a:rPr lang="zh-CN" altLang="en-US"/>
              <a:t> </a:t>
            </a:r>
          </a:p>
        </p:txBody>
      </p:sp>
      <p:sp>
        <p:nvSpPr>
          <p:cNvPr id="5" name="Text Placeholder 4"/>
          <p:cNvSpPr>
            <a:spLocks noGrp="1"/>
          </p:cNvSpPr>
          <p:nvPr>
            <p:ph type="body" idx="16387"/>
            <p:custDataLst>
              <p:tags r:id="rId5"/>
            </p:custDataLst>
          </p:nvPr>
        </p:nvSpPr>
        <p:spPr/>
        <p:txBody>
          <a:bodyPr>
            <a:normAutofit/>
          </a:bodyPr>
          <a:lstStyle/>
          <a:p>
            <a:pPr algn="l">
              <a:lnSpc>
                <a:spcPct val="125000"/>
              </a:lnSpc>
            </a:pPr>
            <a:r>
              <a:rPr lang="zh-CN" altLang="en-US"/>
              <a:t>Los roles son estructuras jerárquicas de permisos asignadas a funciones de negocio (ej. "Analista de Ventas") en lugar de usuarios individuales. Esto simplifica drásticamente la administración de privilegios, ya que al cambiar un empleado de puesto, solo se modifica su pertenencia al rol [50].</a:t>
            </a:r>
          </a:p>
        </p:txBody>
      </p:sp>
      <p:sp>
        <p:nvSpPr>
          <p:cNvPr id="6" name="Text Placeholder 5"/>
          <p:cNvSpPr>
            <a:spLocks noGrp="1"/>
          </p:cNvSpPr>
          <p:nvPr>
            <p:ph type="body" idx="16388"/>
            <p:custDataLst>
              <p:tags r:id="rId6"/>
            </p:custDataLst>
          </p:nvPr>
        </p:nvSpPr>
        <p:spPr/>
        <p:txBody>
          <a:bodyPr>
            <a:normAutofit/>
          </a:bodyPr>
          <a:lstStyle/>
          <a:p>
            <a:pPr algn="ctr">
              <a:lnSpc>
                <a:spcPct val="111000"/>
              </a:lnSpc>
            </a:pPr>
            <a:r>
              <a:rPr lang="zh-CN" altLang="en-US"/>
              <a:t>Control de Acceso Discrecional (DAC)</a:t>
            </a:r>
          </a:p>
        </p:txBody>
      </p:sp>
      <p:sp>
        <p:nvSpPr>
          <p:cNvPr id="7" name="装饰  5"/>
          <p:cNvSpPr>
            <a:spLocks noGrp="1"/>
          </p:cNvSpPr>
          <p:nvPr>
            <p:ph type="body" idx="16391"/>
            <p:custDataLst>
              <p:tags r:id="rId7"/>
            </p:custDataLst>
          </p:nvPr>
        </p:nvSpPr>
        <p:spPr/>
        <p:txBody>
          <a:bodyPr/>
          <a:lstStyle/>
          <a:p>
            <a:r>
              <a:rPr lang="zh-CN" altLang="en-US"/>
              <a:t> </a:t>
            </a:r>
          </a:p>
        </p:txBody>
      </p:sp>
      <p:sp>
        <p:nvSpPr>
          <p:cNvPr id="8" name="Text Placeholder 7"/>
          <p:cNvSpPr>
            <a:spLocks noGrp="1"/>
          </p:cNvSpPr>
          <p:nvPr>
            <p:ph type="body" idx="16389"/>
            <p:custDataLst>
              <p:tags r:id="rId8"/>
            </p:custDataLst>
          </p:nvPr>
        </p:nvSpPr>
        <p:spPr/>
        <p:txBody>
          <a:bodyPr>
            <a:normAutofit/>
          </a:bodyPr>
          <a:lstStyle/>
          <a:p>
            <a:pPr algn="l">
              <a:lnSpc>
                <a:spcPct val="125000"/>
              </a:lnSpc>
            </a:pPr>
            <a:r>
              <a:rPr lang="zh-CN" altLang="en-US"/>
              <a:t>El DAC permite al propietario de un objeto de datos (o al administrador) conceder o revocar permisos específicos a otros usuarios o roles. Se basa en la identidad del usuario y las reglas definidas por el administrador, ofreciendo flexibilidad en la gestión de accesos [50].</a:t>
            </a:r>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16385"/>
            <p:custDataLst>
              <p:tags r:id="rId2"/>
            </p:custDataLst>
          </p:nvPr>
        </p:nvSpPr>
        <p:spPr/>
        <p:txBody>
          <a:bodyPr>
            <a:normAutofit fontScale="90000"/>
          </a:bodyPr>
          <a:lstStyle/>
          <a:p>
            <a:pPr algn="l">
              <a:lnSpc>
                <a:spcPct val="111000"/>
              </a:lnSpc>
            </a:pPr>
            <a:r>
              <a:rPr lang="zh-CN" altLang="en-US"/>
              <a:t>Administración de Accesos: Roles, Grupos y Permisos</a:t>
            </a:r>
          </a:p>
        </p:txBody>
      </p:sp>
      <p:pic>
        <p:nvPicPr>
          <p:cNvPr id="6" name="Picture Placeholder 5"/>
          <p:cNvPicPr>
            <a:picLocks noGrp="1"/>
          </p:cNvPicPr>
          <p:nvPr>
            <p:ph type="pic" idx="16388"/>
            <p:custDataLst>
              <p:tags r:id="rId3"/>
            </p:custDataLst>
          </p:nvPr>
        </p:nvPicPr>
        <p:blipFill>
          <a:blip r:embed="rId8">
            <a:extLst>
              <a:ext uri="{96DAC541-7B7A-43D3-8B79-37D633B846F1}">
                <asvg:svgBlip xmlns:asvg="http://schemas.microsoft.com/office/drawing/2016/SVG/main" r:embed="rId9"/>
              </a:ext>
            </a:extLst>
          </a:blip>
          <a:stretch>
            <a:fillRect/>
          </a:stretch>
        </p:blipFill>
        <p:spPr>
          <a:xfrm>
            <a:off x="5334000" y="2108200"/>
            <a:ext cx="1524000" cy="1524000"/>
          </a:xfrm>
          <a:prstGeom prst="rect">
            <a:avLst/>
          </a:prstGeom>
        </p:spPr>
      </p:pic>
      <p:sp>
        <p:nvSpPr>
          <p:cNvPr id="4" name="Text Placeholder 3"/>
          <p:cNvSpPr>
            <a:spLocks noGrp="1"/>
          </p:cNvSpPr>
          <p:nvPr>
            <p:ph type="body" idx="16386"/>
            <p:custDataLst>
              <p:tags r:id="rId4"/>
            </p:custDataLst>
          </p:nvPr>
        </p:nvSpPr>
        <p:spPr/>
        <p:txBody>
          <a:bodyPr>
            <a:normAutofit/>
          </a:bodyPr>
          <a:lstStyle/>
          <a:p>
            <a:pPr algn="ctr">
              <a:lnSpc>
                <a:spcPct val="111000"/>
              </a:lnSpc>
            </a:pPr>
            <a:r>
              <a:rPr lang="zh-CN" altLang="en-US"/>
              <a:t>Asignación de Autorizaciones: GRANT y REVOKE</a:t>
            </a:r>
          </a:p>
        </p:txBody>
      </p:sp>
      <p:sp>
        <p:nvSpPr>
          <p:cNvPr id="5" name="Text Placeholder 4"/>
          <p:cNvSpPr>
            <a:spLocks noGrp="1"/>
          </p:cNvSpPr>
          <p:nvPr>
            <p:ph type="body" idx="16387"/>
            <p:custDataLst>
              <p:tags r:id="rId5"/>
            </p:custDataLst>
          </p:nvPr>
        </p:nvSpPr>
        <p:spPr/>
        <p:txBody>
          <a:bodyPr>
            <a:normAutofit/>
          </a:bodyPr>
          <a:lstStyle/>
          <a:p>
            <a:pPr algn="ctr">
              <a:lnSpc>
                <a:spcPct val="125000"/>
              </a:lnSpc>
            </a:pPr>
            <a:r>
              <a:rPr lang="zh-CN" altLang="en-US"/>
              <a:t>El administrador del SGBD utiliza sentencias SQL como GRANT para conceder privilegios (SELECT, INSERT, UPDATE, DELETE, EXECUTE) y REVOKE para retirarlos. Estos privilegios pueden aplicarse a tablas, vistas o procedimientos almacenados, permitiendo un control granular sobre las operaciones de datos [49, 50].</a:t>
            </a:r>
          </a:p>
        </p:txBody>
      </p:sp>
      <p:sp>
        <p:nvSpPr>
          <p:cNvPr id="7" name="CuadroTexto 6">
            <a:extLst>
              <a:ext uri="{FF2B5EF4-FFF2-40B4-BE49-F238E27FC236}">
                <a16:creationId xmlns:a16="http://schemas.microsoft.com/office/drawing/2014/main" id="{62FA5FEA-4C3E-E9E9-86B9-6021449D471F}"/>
              </a:ext>
            </a:extLst>
          </p:cNvPr>
          <p:cNvSpPr txBox="1"/>
          <p:nvPr/>
        </p:nvSpPr>
        <p:spPr>
          <a:xfrm>
            <a:off x="4495800" y="6139934"/>
            <a:ext cx="6096000" cy="369332"/>
          </a:xfrm>
          <a:prstGeom prst="rect">
            <a:avLst/>
          </a:prstGeom>
          <a:noFill/>
        </p:spPr>
        <p:txBody>
          <a:bodyPr wrap="square">
            <a:spAutoFit/>
          </a:bodyPr>
          <a:lstStyle/>
          <a:p>
            <a:r>
              <a:rPr lang="es-AR" sz="1800" b="1" dirty="0">
                <a:solidFill>
                  <a:srgbClr val="303030"/>
                </a:solidFill>
                <a:effectLst/>
                <a:latin typeface="Google Sans Text"/>
                <a:ea typeface="Times New Roman" panose="02020603050405020304" pitchFamily="18" charset="0"/>
                <a:cs typeface="Times New Roman" panose="02020603050405020304" pitchFamily="18" charset="0"/>
              </a:rPr>
              <a:t>Introducción a la Minería de Datos - Hernández </a:t>
            </a:r>
            <a:r>
              <a:rPr lang="es-AR" sz="1800" b="1" dirty="0" err="1">
                <a:solidFill>
                  <a:srgbClr val="303030"/>
                </a:solidFill>
                <a:effectLst/>
                <a:latin typeface="Google Sans Text"/>
                <a:ea typeface="Times New Roman" panose="02020603050405020304" pitchFamily="18" charset="0"/>
                <a:cs typeface="Times New Roman" panose="02020603050405020304" pitchFamily="18" charset="0"/>
              </a:rPr>
              <a:t>Orallo</a:t>
            </a:r>
            <a:r>
              <a:rPr lang="es-AR" sz="1800" b="1" dirty="0">
                <a:solidFill>
                  <a:srgbClr val="303030"/>
                </a:solidFill>
                <a:effectLst/>
                <a:latin typeface="Google Sans Text"/>
                <a:ea typeface="Times New Roman" panose="02020603050405020304" pitchFamily="18" charset="0"/>
                <a:cs typeface="Times New Roman" panose="02020603050405020304" pitchFamily="18" charset="0"/>
              </a:rPr>
              <a:t> </a:t>
            </a:r>
            <a:endParaRPr lang="es-419" dirty="0"/>
          </a:p>
        </p:txBody>
      </p:sp>
      <p:sp>
        <p:nvSpPr>
          <p:cNvPr id="9" name="CuadroTexto 8">
            <a:extLst>
              <a:ext uri="{FF2B5EF4-FFF2-40B4-BE49-F238E27FC236}">
                <a16:creationId xmlns:a16="http://schemas.microsoft.com/office/drawing/2014/main" id="{F7562454-2B3C-2442-0587-B68A09DE9806}"/>
              </a:ext>
            </a:extLst>
          </p:cNvPr>
          <p:cNvSpPr txBox="1"/>
          <p:nvPr/>
        </p:nvSpPr>
        <p:spPr>
          <a:xfrm>
            <a:off x="2667000" y="5892800"/>
            <a:ext cx="6096000" cy="369332"/>
          </a:xfrm>
          <a:prstGeom prst="rect">
            <a:avLst/>
          </a:prstGeom>
          <a:noFill/>
        </p:spPr>
        <p:txBody>
          <a:bodyPr wrap="square">
            <a:spAutoFit/>
          </a:bodyPr>
          <a:lstStyle/>
          <a:p>
            <a:r>
              <a:rPr lang="es-AR" sz="1800" b="1" dirty="0">
                <a:solidFill>
                  <a:srgbClr val="303030"/>
                </a:solidFill>
                <a:effectLst/>
                <a:latin typeface="Google Sans Text"/>
                <a:ea typeface="Times New Roman" panose="02020603050405020304" pitchFamily="18" charset="0"/>
                <a:cs typeface="Times New Roman" panose="02020603050405020304" pitchFamily="18" charset="0"/>
              </a:rPr>
              <a:t>Hefesto v3 - Libro (Capítulo 4: Complementos, Sección "SGBD"</a:t>
            </a:r>
            <a:endParaRPr lang="es-419" dirty="0"/>
          </a:p>
        </p:txBody>
      </p:sp>
      <p:pic>
        <p:nvPicPr>
          <p:cNvPr id="11" name="Imagen 10">
            <a:extLst>
              <a:ext uri="{FF2B5EF4-FFF2-40B4-BE49-F238E27FC236}">
                <a16:creationId xmlns:a16="http://schemas.microsoft.com/office/drawing/2014/main" id="{61D1C979-7303-8BE0-AFEB-E41149B01BD5}"/>
              </a:ext>
            </a:extLst>
          </p:cNvPr>
          <p:cNvPicPr>
            <a:picLocks noChangeAspect="1"/>
          </p:cNvPicPr>
          <p:nvPr/>
        </p:nvPicPr>
        <p:blipFill>
          <a:blip r:embed="rId10"/>
          <a:stretch>
            <a:fillRect/>
          </a:stretch>
        </p:blipFill>
        <p:spPr>
          <a:xfrm>
            <a:off x="2280705" y="1428428"/>
            <a:ext cx="7630590" cy="2305372"/>
          </a:xfrm>
          <a:prstGeom prst="rect">
            <a:avLst/>
          </a:prstGeom>
        </p:spPr>
      </p:pic>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16385"/>
            <p:custDataLst>
              <p:tags r:id="rId2"/>
            </p:custDataLst>
          </p:nvPr>
        </p:nvSpPr>
        <p:spPr/>
        <p:txBody>
          <a:bodyPr>
            <a:normAutofit/>
          </a:bodyPr>
          <a:lstStyle/>
          <a:p>
            <a:pPr algn="l">
              <a:lnSpc>
                <a:spcPct val="111000"/>
              </a:lnSpc>
            </a:pPr>
            <a:r>
              <a:rPr lang="zh-CN" altLang="en-US"/>
              <a:t>El Desafío de la Seguridad en Procesos de Integración (ETL)</a:t>
            </a:r>
          </a:p>
        </p:txBody>
      </p:sp>
      <p:sp>
        <p:nvSpPr>
          <p:cNvPr id="3" name="装饰  1"/>
          <p:cNvSpPr>
            <a:spLocks noGrp="1"/>
          </p:cNvSpPr>
          <p:nvPr>
            <p:ph type="body" idx="16387"/>
            <p:custDataLst>
              <p:tags r:id="rId3"/>
            </p:custDataLst>
          </p:nvPr>
        </p:nvSpPr>
        <p:spPr/>
        <p:txBody>
          <a:bodyPr/>
          <a:lstStyle/>
          <a:p>
            <a:r>
              <a:rPr lang="zh-CN" altLang="en-US"/>
              <a:t> </a:t>
            </a:r>
          </a:p>
        </p:txBody>
      </p:sp>
      <p:sp>
        <p:nvSpPr>
          <p:cNvPr id="4" name="Text Placeholder 3"/>
          <p:cNvSpPr>
            <a:spLocks noGrp="1"/>
          </p:cNvSpPr>
          <p:nvPr>
            <p:ph type="body" idx="16386"/>
            <p:custDataLst>
              <p:tags r:id="rId4"/>
            </p:custDataLst>
          </p:nvPr>
        </p:nvSpPr>
        <p:spPr/>
        <p:txBody>
          <a:bodyPr>
            <a:normAutofit lnSpcReduction="10000"/>
          </a:bodyPr>
          <a:lstStyle/>
          <a:p>
            <a:pPr algn="l">
              <a:lnSpc>
                <a:spcPct val="125000"/>
              </a:lnSpc>
              <a:spcBef>
                <a:spcPct val="42000"/>
              </a:spcBef>
              <a:spcAft>
                <a:spcPct val="42000"/>
              </a:spcAft>
            </a:pPr>
            <a:r>
              <a:rPr lang="zh-CN" altLang="en-US" sz="2400"/>
              <a:t>Exposición de Datos Sensibles en ETL</a:t>
            </a:r>
          </a:p>
          <a:p>
            <a:pPr algn="l">
              <a:lnSpc>
                <a:spcPct val="125000"/>
              </a:lnSpc>
              <a:spcAft>
                <a:spcPct val="63000"/>
              </a:spcAft>
            </a:pPr>
            <a:r>
              <a:rPr lang="zh-CN" altLang="en-US"/>
              <a:t>Durante las fases de Extracción, Transformación y Carga (ETL), la manipulación directa de múltiples fuentes transaccionales expone datos altamente confidenciales (DNI, historias clínicas, datos financieros). Esto incrementa el riesgo de filtraciones masivas de información privada [33, 181].</a:t>
            </a:r>
          </a:p>
          <a:p>
            <a:pPr algn="l">
              <a:lnSpc>
                <a:spcPct val="125000"/>
              </a:lnSpc>
              <a:spcBef>
                <a:spcPct val="42000"/>
              </a:spcBef>
              <a:spcAft>
                <a:spcPct val="42000"/>
              </a:spcAft>
            </a:pPr>
            <a:r>
              <a:rPr lang="zh-CN" altLang="en-US" sz="2400"/>
              <a:t>La Paradoja del Desarrollador</a:t>
            </a:r>
          </a:p>
          <a:p>
            <a:pPr algn="l">
              <a:lnSpc>
                <a:spcPct val="125000"/>
              </a:lnSpc>
              <a:spcAft>
                <a:spcPct val="63000"/>
              </a:spcAft>
            </a:pPr>
            <a:r>
              <a:rPr lang="zh-CN" altLang="en-US"/>
              <a:t>Mientras que los usuarios finales analíticos solo ven datos consolidados y anonimizados, los desarrolladores de ETL tienen acceso de bajo nivel a datos sensibles en crudo en los sistemas origen y en las Staging Areas. Esta asimetría crea una ventana de riesgo significativa [33, 181].</a:t>
            </a:r>
          </a:p>
        </p:txBody>
      </p:sp>
      <p:sp>
        <p:nvSpPr>
          <p:cNvPr id="7" name="CuadroTexto 6">
            <a:extLst>
              <a:ext uri="{FF2B5EF4-FFF2-40B4-BE49-F238E27FC236}">
                <a16:creationId xmlns:a16="http://schemas.microsoft.com/office/drawing/2014/main" id="{A0B2CCDB-8CDA-F258-91BE-9830F923E6A5}"/>
              </a:ext>
            </a:extLst>
          </p:cNvPr>
          <p:cNvSpPr txBox="1"/>
          <p:nvPr/>
        </p:nvSpPr>
        <p:spPr>
          <a:xfrm>
            <a:off x="1600200" y="6101834"/>
            <a:ext cx="6096000" cy="369332"/>
          </a:xfrm>
          <a:prstGeom prst="rect">
            <a:avLst/>
          </a:prstGeom>
          <a:noFill/>
        </p:spPr>
        <p:txBody>
          <a:bodyPr wrap="square">
            <a:spAutoFit/>
          </a:bodyPr>
          <a:lstStyle/>
          <a:p>
            <a:r>
              <a:rPr lang="es-AR" sz="1800" b="1" dirty="0">
                <a:solidFill>
                  <a:srgbClr val="303030"/>
                </a:solidFill>
                <a:effectLst/>
                <a:latin typeface="Google Sans Text"/>
                <a:ea typeface="Times New Roman" panose="02020603050405020304" pitchFamily="18" charset="0"/>
                <a:cs typeface="Times New Roman" panose="02020603050405020304" pitchFamily="18" charset="0"/>
              </a:rPr>
              <a:t>Hefesto v3 - Libro (Capítulo 4: Complementos, Sección "SGBD"</a:t>
            </a:r>
            <a:endParaRPr lang="es-419" dirty="0"/>
          </a:p>
        </p:txBody>
      </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16385"/>
            <p:custDataLst>
              <p:tags r:id="rId2"/>
            </p:custDataLst>
          </p:nvPr>
        </p:nvSpPr>
        <p:spPr/>
        <p:txBody>
          <a:bodyPr>
            <a:normAutofit fontScale="90000"/>
          </a:bodyPr>
          <a:lstStyle/>
          <a:p>
            <a:pPr algn="l">
              <a:lnSpc>
                <a:spcPct val="111000"/>
              </a:lnSpc>
            </a:pPr>
            <a:r>
              <a:rPr lang="zh-CN" altLang="en-US" sz="3000"/>
              <a:t>El Desafío de la Seguridad en Procesos de Integración (ETL)</a:t>
            </a:r>
          </a:p>
        </p:txBody>
      </p:sp>
      <p:pic>
        <p:nvPicPr>
          <p:cNvPr id="3" name="Content Placeholder 2" descr="16c74b5c-9684-11f1-8cf9-0a015a0a2f94"/>
          <p:cNvPicPr>
            <a:picLocks noGrp="1" noChangeAspect="1"/>
          </p:cNvPicPr>
          <p:nvPr>
            <p:ph idx="16388"/>
            <p:custDataLst>
              <p:tags r:id="rId3"/>
            </p:custDataLst>
          </p:nvPr>
        </p:nvPicPr>
        <p:blipFill>
          <a:blip r:embed="rId8"/>
          <a:srcRect l="1351" r="1351"/>
          <a:stretch>
            <a:fillRect/>
          </a:stretch>
        </p:blipFill>
        <p:spPr>
          <a:xfrm>
            <a:off x="609600" y="609600"/>
            <a:ext cx="5486400" cy="5638800"/>
          </a:xfrm>
          <a:custGeom>
            <a:avLst/>
            <a:gdLst>
              <a:gd name="connisteX0" fmla="*/ 0 w 5486400"/>
              <a:gd name="connsiteY0" fmla="*/ 203200 h 5638800"/>
              <a:gd name="connisteX1" fmla="*/ 203200 w 5486400"/>
              <a:gd name="connsiteY1" fmla="*/ 0 h 5638800"/>
              <a:gd name="connisteX2" fmla="*/ 5283200 w 5486400"/>
              <a:gd name="connsiteY2" fmla="*/ 0 h 5638800"/>
              <a:gd name="connisteX3" fmla="*/ 5486400 w 5486400"/>
              <a:gd name="connsiteY3" fmla="*/ 203200 h 5638800"/>
              <a:gd name="connisteX4" fmla="*/ 5486400 w 5486400"/>
              <a:gd name="connsiteY4" fmla="*/ 5435600 h 5638800"/>
              <a:gd name="connisteX5" fmla="*/ 5283200 w 5486400"/>
              <a:gd name="connsiteY5" fmla="*/ 5638800 h 5638800"/>
              <a:gd name="connisteX6" fmla="*/ 203200 w 5486400"/>
              <a:gd name="connsiteY6" fmla="*/ 5638800 h 5638800"/>
              <a:gd name="connisteX7" fmla="*/ 0 w 5486400"/>
              <a:gd name="connsiteY7" fmla="*/ 5435600 h 5638800"/>
              <a:gd name="connisteX8" fmla="*/ 0 w 5486400"/>
              <a:gd name="connsiteY8" fmla="*/ 203200 h 5638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5486400" h="5638800">
                <a:moveTo>
                  <a:pt x="0" y="203200"/>
                </a:moveTo>
                <a:cubicBezTo>
                  <a:pt x="0" y="90976"/>
                  <a:pt x="90976" y="0"/>
                  <a:pt x="203200" y="0"/>
                </a:cubicBezTo>
                <a:lnTo>
                  <a:pt x="5283200" y="0"/>
                </a:lnTo>
                <a:cubicBezTo>
                  <a:pt x="5395424" y="0"/>
                  <a:pt x="5486400" y="90976"/>
                  <a:pt x="5486400" y="203200"/>
                </a:cubicBezTo>
                <a:lnTo>
                  <a:pt x="5486400" y="5435600"/>
                </a:lnTo>
                <a:cubicBezTo>
                  <a:pt x="5486400" y="5547824"/>
                  <a:pt x="5395424" y="5638800"/>
                  <a:pt x="5283200" y="5638800"/>
                </a:cubicBezTo>
                <a:lnTo>
                  <a:pt x="203200" y="5638800"/>
                </a:lnTo>
                <a:cubicBezTo>
                  <a:pt x="90976" y="5638800"/>
                  <a:pt x="0" y="5547824"/>
                  <a:pt x="0" y="5435600"/>
                </a:cubicBezTo>
                <a:lnTo>
                  <a:pt x="0" y="203200"/>
                </a:lnTo>
                <a:close/>
              </a:path>
            </a:pathLst>
          </a:custGeom>
        </p:spPr>
      </p:pic>
      <p:sp>
        <p:nvSpPr>
          <p:cNvPr id="4" name="装饰  2"/>
          <p:cNvSpPr>
            <a:spLocks noGrp="1"/>
          </p:cNvSpPr>
          <p:nvPr>
            <p:ph type="body" idx="16389"/>
            <p:custDataLst>
              <p:tags r:id="rId4"/>
            </p:custDataLst>
          </p:nvPr>
        </p:nvSpPr>
        <p:spPr/>
        <p:txBody>
          <a:bodyPr/>
          <a:lstStyle/>
          <a:p>
            <a:r>
              <a:rPr lang="zh-CN" altLang="en-US"/>
              <a:t> </a:t>
            </a:r>
          </a:p>
        </p:txBody>
      </p:sp>
      <p:sp>
        <p:nvSpPr>
          <p:cNvPr id="5" name="Text Placeholder 4"/>
          <p:cNvSpPr>
            <a:spLocks noGrp="1"/>
          </p:cNvSpPr>
          <p:nvPr>
            <p:ph type="body" idx="16386"/>
            <p:custDataLst>
              <p:tags r:id="rId5"/>
            </p:custDataLst>
          </p:nvPr>
        </p:nvSpPr>
        <p:spPr/>
        <p:txBody>
          <a:bodyPr>
            <a:normAutofit fontScale="90000"/>
          </a:bodyPr>
          <a:lstStyle/>
          <a:p>
            <a:pPr algn="l">
              <a:lnSpc>
                <a:spcPct val="111000"/>
              </a:lnSpc>
            </a:pPr>
            <a:r>
              <a:rPr lang="zh-CN" altLang="en-US"/>
              <a:t>Estrategias de Mitigación de Riesgos</a:t>
            </a:r>
          </a:p>
        </p:txBody>
      </p:sp>
      <p:sp>
        <p:nvSpPr>
          <p:cNvPr id="6" name="Text Placeholder 5"/>
          <p:cNvSpPr>
            <a:spLocks noGrp="1"/>
          </p:cNvSpPr>
          <p:nvPr>
            <p:ph type="body" idx="16387"/>
            <p:custDataLst>
              <p:tags r:id="rId6"/>
            </p:custDataLst>
          </p:nvPr>
        </p:nvSpPr>
        <p:spPr/>
        <p:txBody>
          <a:bodyPr>
            <a:normAutofit/>
          </a:bodyPr>
          <a:lstStyle/>
          <a:p>
            <a:pPr algn="l">
              <a:lnSpc>
                <a:spcPct val="125000"/>
              </a:lnSpc>
            </a:pPr>
            <a:r>
              <a:rPr lang="zh-CN" altLang="en-US"/>
              <a:t>Es crucial implementar un esquema estricto de roles de seguridad que limite el acceso a las Staging Areas. Además, se debe automatizar el enmascaramiento y la anonimización de datos sensibles dentro del flujo ETL antes de la carga analítica, y purgar los datos temporales de las Staging Areas [33, 19, 107, 113].</a:t>
            </a:r>
          </a:p>
        </p:txBody>
      </p:sp>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16385"/>
            <p:custDataLst>
              <p:tags r:id="rId2"/>
            </p:custDataLst>
          </p:nvPr>
        </p:nvSpPr>
        <p:spPr/>
        <p:txBody>
          <a:bodyPr>
            <a:normAutofit/>
          </a:bodyPr>
          <a:lstStyle/>
          <a:p>
            <a:pPr algn="l">
              <a:lnSpc>
                <a:spcPct val="111000"/>
              </a:lnSpc>
            </a:pPr>
            <a:r>
              <a:rPr lang="zh-CN" altLang="en-US"/>
              <a:t>Monitoreo de Seguridad de Base de Datos (DAM)</a:t>
            </a:r>
          </a:p>
        </p:txBody>
      </p:sp>
      <p:sp>
        <p:nvSpPr>
          <p:cNvPr id="3" name="装饰  1"/>
          <p:cNvSpPr>
            <a:spLocks noGrp="1"/>
          </p:cNvSpPr>
          <p:nvPr>
            <p:ph type="body" idx="16390"/>
            <p:custDataLst>
              <p:tags r:id="rId3"/>
            </p:custDataLst>
          </p:nvPr>
        </p:nvSpPr>
        <p:spPr/>
        <p:txBody>
          <a:bodyPr/>
          <a:lstStyle/>
          <a:p>
            <a:r>
              <a:rPr lang="zh-CN" altLang="en-US"/>
              <a:t> </a:t>
            </a:r>
          </a:p>
        </p:txBody>
      </p:sp>
      <p:pic>
        <p:nvPicPr>
          <p:cNvPr id="4" name="Picture Placeholder 3" descr="default_6_img"/>
          <p:cNvPicPr>
            <a:picLocks noGrp="1" noChangeAspect="1"/>
          </p:cNvPicPr>
          <p:nvPr>
            <p:ph type="pic" idx="16391"/>
            <p:custDataLst>
              <p:tags r:id="rId4"/>
            </p:custDataLst>
          </p:nvPr>
        </p:nvPicPr>
        <p:blipFill>
          <a:blip r:embed="rId12"/>
          <a:srcRect l="17672" r="17672"/>
          <a:stretch>
            <a:fillRect/>
          </a:stretch>
        </p:blipFill>
        <p:spPr>
          <a:xfrm>
            <a:off x="609600" y="1524000"/>
            <a:ext cx="2540000" cy="2209800"/>
          </a:xfrm>
          <a:custGeom>
            <a:avLst/>
            <a:gdLst>
              <a:gd name="connisteX0" fmla="*/ 0 w 2540000"/>
              <a:gd name="connsiteY0" fmla="*/ 203200 h 2209800"/>
              <a:gd name="connisteX1" fmla="*/ 203200 w 2540000"/>
              <a:gd name="connsiteY1" fmla="*/ 0 h 2209800"/>
              <a:gd name="connisteX2" fmla="*/ 2540000 w 2540000"/>
              <a:gd name="connsiteY2" fmla="*/ 0 h 2209800"/>
              <a:gd name="connisteX3" fmla="*/ 2540000 w 2540000"/>
              <a:gd name="connsiteY3" fmla="*/ 2209800 h 2209800"/>
              <a:gd name="connisteX4" fmla="*/ 203200 w 2540000"/>
              <a:gd name="connsiteY4" fmla="*/ 2209800 h 2209800"/>
              <a:gd name="connisteX5" fmla="*/ 0 w 2540000"/>
              <a:gd name="connsiteY5" fmla="*/ 2006600 h 2209800"/>
              <a:gd name="connisteX6" fmla="*/ 0 w 2540000"/>
              <a:gd name="connsiteY6" fmla="*/ 203200 h 2209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0" t="0" r="0" b="0"/>
            <a:pathLst>
              <a:path w="2540000" h="2209800">
                <a:moveTo>
                  <a:pt x="0" y="203200"/>
                </a:moveTo>
                <a:cubicBezTo>
                  <a:pt x="0" y="90976"/>
                  <a:pt x="90976" y="0"/>
                  <a:pt x="203200" y="0"/>
                </a:cubicBezTo>
                <a:lnTo>
                  <a:pt x="2540000" y="0"/>
                </a:lnTo>
                <a:lnTo>
                  <a:pt x="2540000" y="2209800"/>
                </a:lnTo>
                <a:lnTo>
                  <a:pt x="203200" y="2209800"/>
                </a:lnTo>
                <a:cubicBezTo>
                  <a:pt x="90976" y="2209800"/>
                  <a:pt x="0" y="2118824"/>
                  <a:pt x="0" y="2006600"/>
                </a:cubicBezTo>
                <a:lnTo>
                  <a:pt x="0" y="203200"/>
                </a:lnTo>
                <a:close/>
              </a:path>
            </a:pathLst>
          </a:custGeom>
        </p:spPr>
      </p:pic>
      <p:sp>
        <p:nvSpPr>
          <p:cNvPr id="5" name="Text Placeholder 4"/>
          <p:cNvSpPr>
            <a:spLocks noGrp="1"/>
          </p:cNvSpPr>
          <p:nvPr>
            <p:ph type="body" idx="16386"/>
            <p:custDataLst>
              <p:tags r:id="rId5"/>
            </p:custDataLst>
          </p:nvPr>
        </p:nvSpPr>
        <p:spPr/>
        <p:txBody>
          <a:bodyPr>
            <a:normAutofit/>
          </a:bodyPr>
          <a:lstStyle/>
          <a:p>
            <a:pPr algn="l">
              <a:lnSpc>
                <a:spcPct val="111000"/>
              </a:lnSpc>
            </a:pPr>
            <a:r>
              <a:rPr lang="zh-CN" altLang="en-US"/>
              <a:t>Principio de Separación de Deberes</a:t>
            </a:r>
          </a:p>
        </p:txBody>
      </p:sp>
      <p:sp>
        <p:nvSpPr>
          <p:cNvPr id="6" name="Text Placeholder 5"/>
          <p:cNvSpPr>
            <a:spLocks noGrp="1"/>
          </p:cNvSpPr>
          <p:nvPr>
            <p:ph type="body" idx="16387"/>
            <p:custDataLst>
              <p:tags r:id="rId6"/>
            </p:custDataLst>
          </p:nvPr>
        </p:nvSpPr>
        <p:spPr/>
        <p:txBody>
          <a:bodyPr>
            <a:normAutofit fontScale="90000" lnSpcReduction="20000"/>
          </a:bodyPr>
          <a:lstStyle/>
          <a:p>
            <a:pPr algn="l">
              <a:lnSpc>
                <a:spcPct val="125000"/>
              </a:lnSpc>
            </a:pPr>
            <a:r>
              <a:rPr lang="zh-CN" altLang="en-US"/>
              <a:t>Este principio de seguridad exige que ningún individuo tenga suficiente autoridad para completar una transacción crítica o alterar sistemas sensibles sin supervisión. En SGBD, el DBA no debe poder alterar datos o borrar registros de auditoría sin ser detectado, separando su rol del de auditor [318].</a:t>
            </a:r>
          </a:p>
        </p:txBody>
      </p:sp>
      <p:sp>
        <p:nvSpPr>
          <p:cNvPr id="7" name="装饰  5"/>
          <p:cNvSpPr>
            <a:spLocks noGrp="1"/>
          </p:cNvSpPr>
          <p:nvPr>
            <p:ph type="body" idx="16392"/>
            <p:custDataLst>
              <p:tags r:id="rId7"/>
            </p:custDataLst>
          </p:nvPr>
        </p:nvSpPr>
        <p:spPr/>
        <p:txBody>
          <a:bodyPr/>
          <a:lstStyle/>
          <a:p>
            <a:r>
              <a:rPr lang="zh-CN" altLang="en-US"/>
              <a:t> </a:t>
            </a:r>
          </a:p>
        </p:txBody>
      </p:sp>
      <p:pic>
        <p:nvPicPr>
          <p:cNvPr id="8" name="Picture Placeholder 7" descr="16883e57-9684-11f1-8cf9-0a015a0a2f94"/>
          <p:cNvPicPr>
            <a:picLocks noGrp="1" noChangeAspect="1"/>
          </p:cNvPicPr>
          <p:nvPr>
            <p:ph type="pic" idx="16393"/>
            <p:custDataLst>
              <p:tags r:id="rId8"/>
            </p:custDataLst>
          </p:nvPr>
        </p:nvPicPr>
        <p:blipFill>
          <a:blip r:embed="rId13"/>
          <a:srcRect t="6500" b="6500"/>
          <a:stretch>
            <a:fillRect/>
          </a:stretch>
        </p:blipFill>
        <p:spPr>
          <a:xfrm>
            <a:off x="609600" y="4038600"/>
            <a:ext cx="2540000" cy="2209800"/>
          </a:xfrm>
          <a:custGeom>
            <a:avLst/>
            <a:gdLst>
              <a:gd name="connisteX0" fmla="*/ 0 w 2540000"/>
              <a:gd name="connsiteY0" fmla="*/ 203200 h 2209800"/>
              <a:gd name="connisteX1" fmla="*/ 203200 w 2540000"/>
              <a:gd name="connsiteY1" fmla="*/ 0 h 2209800"/>
              <a:gd name="connisteX2" fmla="*/ 2540000 w 2540000"/>
              <a:gd name="connsiteY2" fmla="*/ 0 h 2209800"/>
              <a:gd name="connisteX3" fmla="*/ 2540000 w 2540000"/>
              <a:gd name="connsiteY3" fmla="*/ 2209800 h 2209800"/>
              <a:gd name="connisteX4" fmla="*/ 203200 w 2540000"/>
              <a:gd name="connsiteY4" fmla="*/ 2209800 h 2209800"/>
              <a:gd name="connisteX5" fmla="*/ 0 w 2540000"/>
              <a:gd name="connsiteY5" fmla="*/ 2006600 h 2209800"/>
              <a:gd name="connisteX6" fmla="*/ 0 w 2540000"/>
              <a:gd name="connsiteY6" fmla="*/ 203200 h 2209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0" t="0" r="0" b="0"/>
            <a:pathLst>
              <a:path w="2540000" h="2209800">
                <a:moveTo>
                  <a:pt x="0" y="203200"/>
                </a:moveTo>
                <a:cubicBezTo>
                  <a:pt x="0" y="90976"/>
                  <a:pt x="90976" y="0"/>
                  <a:pt x="203200" y="0"/>
                </a:cubicBezTo>
                <a:lnTo>
                  <a:pt x="2540000" y="0"/>
                </a:lnTo>
                <a:lnTo>
                  <a:pt x="2540000" y="2209800"/>
                </a:lnTo>
                <a:lnTo>
                  <a:pt x="203200" y="2209800"/>
                </a:lnTo>
                <a:cubicBezTo>
                  <a:pt x="90976" y="2209800"/>
                  <a:pt x="0" y="2118824"/>
                  <a:pt x="0" y="2006600"/>
                </a:cubicBezTo>
                <a:lnTo>
                  <a:pt x="0" y="203200"/>
                </a:lnTo>
                <a:close/>
              </a:path>
            </a:pathLst>
          </a:custGeom>
        </p:spPr>
      </p:pic>
      <p:sp>
        <p:nvSpPr>
          <p:cNvPr id="9" name="Text Placeholder 8"/>
          <p:cNvSpPr>
            <a:spLocks noGrp="1"/>
          </p:cNvSpPr>
          <p:nvPr>
            <p:ph type="body" idx="16388"/>
            <p:custDataLst>
              <p:tags r:id="rId9"/>
            </p:custDataLst>
          </p:nvPr>
        </p:nvSpPr>
        <p:spPr/>
        <p:txBody>
          <a:bodyPr>
            <a:normAutofit/>
          </a:bodyPr>
          <a:lstStyle/>
          <a:p>
            <a:pPr algn="l">
              <a:lnSpc>
                <a:spcPct val="111000"/>
              </a:lnSpc>
            </a:pPr>
            <a:r>
              <a:rPr lang="zh-CN" altLang="en-US"/>
              <a:t>Funcionalidad de las Herramientas DAM</a:t>
            </a:r>
          </a:p>
        </p:txBody>
      </p:sp>
      <p:sp>
        <p:nvSpPr>
          <p:cNvPr id="10" name="Text Placeholder 9"/>
          <p:cNvSpPr>
            <a:spLocks noGrp="1"/>
          </p:cNvSpPr>
          <p:nvPr>
            <p:ph type="body" idx="16389"/>
            <p:custDataLst>
              <p:tags r:id="rId10"/>
            </p:custDataLst>
          </p:nvPr>
        </p:nvSpPr>
        <p:spPr/>
        <p:txBody>
          <a:bodyPr>
            <a:normAutofit fontScale="90000" lnSpcReduction="20000"/>
          </a:bodyPr>
          <a:lstStyle/>
          <a:p>
            <a:pPr algn="l">
              <a:lnSpc>
                <a:spcPct val="125000"/>
              </a:lnSpc>
            </a:pPr>
            <a:r>
              <a:rPr lang="zh-CN" altLang="en-US"/>
              <a:t>Las soluciones DAM supervisan de forma continua, independiente y no intrusiva toda la actividad en la base de datos. Capturan el tráfico SQL a nivel de red y almacenan los registros de auditoría en un repositorio externo y cifrado, inaccesible para el DBA, sin degradar el rendimiento del SGBD [318].</a:t>
            </a:r>
          </a:p>
        </p:txBody>
      </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16385"/>
            <p:custDataLst>
              <p:tags r:id="rId2"/>
            </p:custDataLst>
          </p:nvPr>
        </p:nvSpPr>
        <p:spPr/>
        <p:txBody>
          <a:bodyPr>
            <a:normAutofit/>
          </a:bodyPr>
          <a:lstStyle/>
          <a:p>
            <a:pPr algn="l">
              <a:lnSpc>
                <a:spcPct val="111000"/>
              </a:lnSpc>
            </a:pPr>
            <a:r>
              <a:rPr lang="zh-CN" altLang="en-US"/>
              <a:t>Monitoreo de Seguridad de Base de Datos (DAM)</a:t>
            </a:r>
          </a:p>
        </p:txBody>
      </p:sp>
      <p:sp>
        <p:nvSpPr>
          <p:cNvPr id="3" name="装饰  1"/>
          <p:cNvSpPr>
            <a:spLocks noGrp="1"/>
          </p:cNvSpPr>
          <p:nvPr>
            <p:ph type="body" idx="16388"/>
            <p:custDataLst>
              <p:tags r:id="rId3"/>
            </p:custDataLst>
          </p:nvPr>
        </p:nvSpPr>
        <p:spPr/>
        <p:txBody>
          <a:bodyPr/>
          <a:lstStyle/>
          <a:p>
            <a:r>
              <a:rPr lang="zh-CN" altLang="en-US"/>
              <a:t> </a:t>
            </a:r>
          </a:p>
        </p:txBody>
      </p:sp>
      <p:sp>
        <p:nvSpPr>
          <p:cNvPr id="4" name="Text Placeholder 3"/>
          <p:cNvSpPr>
            <a:spLocks noGrp="1"/>
          </p:cNvSpPr>
          <p:nvPr>
            <p:ph type="body" idx="16386"/>
            <p:custDataLst>
              <p:tags r:id="rId4"/>
            </p:custDataLst>
          </p:nvPr>
        </p:nvSpPr>
        <p:spPr/>
        <p:txBody>
          <a:bodyPr>
            <a:normAutofit/>
          </a:bodyPr>
          <a:lstStyle/>
          <a:p>
            <a:pPr algn="l">
              <a:lnSpc>
                <a:spcPct val="111000"/>
              </a:lnSpc>
            </a:pPr>
            <a:r>
              <a:rPr lang="zh-CN" altLang="en-US"/>
              <a:t>Prevención de Amenazas en Tiempo Real</a:t>
            </a:r>
          </a:p>
        </p:txBody>
      </p:sp>
      <p:sp>
        <p:nvSpPr>
          <p:cNvPr id="5" name="Text Placeholder 4"/>
          <p:cNvSpPr>
            <a:spLocks noGrp="1"/>
          </p:cNvSpPr>
          <p:nvPr>
            <p:ph type="body" idx="16387"/>
            <p:custDataLst>
              <p:tags r:id="rId5"/>
            </p:custDataLst>
          </p:nvPr>
        </p:nvSpPr>
        <p:spPr/>
        <p:txBody>
          <a:bodyPr>
            <a:normAutofit/>
          </a:bodyPr>
          <a:lstStyle/>
          <a:p>
            <a:pPr algn="l">
              <a:lnSpc>
                <a:spcPct val="125000"/>
              </a:lnSpc>
            </a:pPr>
            <a:r>
              <a:rPr lang="zh-CN" altLang="en-US"/>
              <a:t>Las plataformas DAM detectan en tiempo real consultas anómalas (outliers), intentos de inyección SQL y accesos no autorizados por usuarios privilegiados. Utilizan análisis de comportamiento (UBA) para identificar desviaciones del patrón normal y pueden bloquear conexiones o alertar ante incidentes [318].</a:t>
            </a:r>
          </a:p>
        </p:txBody>
      </p:sp>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16385"/>
            <p:custDataLst>
              <p:tags r:id="rId2"/>
            </p:custDataLst>
          </p:nvPr>
        </p:nvSpPr>
        <p:spPr/>
        <p:txBody>
          <a:bodyPr>
            <a:normAutofit/>
          </a:bodyPr>
          <a:lstStyle/>
          <a:p>
            <a:r>
              <a:rPr lang="zh-CN" altLang="en-US"/>
              <a:t>Integridad y Consistencia de Datos</a:t>
            </a:r>
          </a:p>
        </p:txBody>
      </p:sp>
      <p:sp>
        <p:nvSpPr>
          <p:cNvPr id="3" name="文本占位符 6"/>
          <p:cNvSpPr>
            <a:spLocks noGrp="1"/>
          </p:cNvSpPr>
          <p:nvPr>
            <p:ph type="body" idx="16386"/>
            <p:custDataLst>
              <p:tags r:id="rId3"/>
            </p:custDataLst>
          </p:nvPr>
        </p:nvSpPr>
        <p:spPr/>
        <p:txBody>
          <a:bodyPr/>
          <a:lstStyle/>
          <a:p>
            <a:r>
              <a:rPr lang="en-US" altLang="en-US"/>
              <a:t>02</a:t>
            </a:r>
          </a:p>
        </p:txBody>
      </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16385"/>
            <p:custDataLst>
              <p:tags r:id="rId2"/>
            </p:custDataLst>
          </p:nvPr>
        </p:nvSpPr>
        <p:spPr>
          <a:xfrm>
            <a:off x="725347" y="210433"/>
            <a:ext cx="10972800" cy="609600"/>
          </a:xfrm>
        </p:spPr>
        <p:txBody>
          <a:bodyPr>
            <a:normAutofit/>
          </a:bodyPr>
          <a:lstStyle/>
          <a:p>
            <a:pPr algn="l">
              <a:lnSpc>
                <a:spcPct val="111000"/>
              </a:lnSpc>
            </a:pPr>
            <a:r>
              <a:rPr lang="zh-CN" altLang="en-US" dirty="0"/>
              <a:t>Reglas de Integridad en el Modelo de Base de Datos</a:t>
            </a:r>
          </a:p>
        </p:txBody>
      </p:sp>
      <p:sp>
        <p:nvSpPr>
          <p:cNvPr id="3" name="Text Placeholder 2"/>
          <p:cNvSpPr>
            <a:spLocks noGrp="1"/>
          </p:cNvSpPr>
          <p:nvPr>
            <p:ph type="body" idx="16388"/>
            <p:custDataLst>
              <p:tags r:id="rId3"/>
            </p:custDataLst>
          </p:nvPr>
        </p:nvSpPr>
        <p:spPr>
          <a:xfrm>
            <a:off x="622300" y="2032000"/>
            <a:ext cx="1193800" cy="1016000"/>
          </a:xfrm>
        </p:spPr>
        <p:txBody>
          <a:bodyPr/>
          <a:lstStyle/>
          <a:p>
            <a:pPr algn="ctr">
              <a:lnSpc>
                <a:spcPct val="109000"/>
              </a:lnSpc>
            </a:pPr>
            <a:r>
              <a:rPr lang="zh-CN" altLang="en-US" dirty="0"/>
              <a:t>01</a:t>
            </a:r>
          </a:p>
        </p:txBody>
      </p:sp>
      <p:sp>
        <p:nvSpPr>
          <p:cNvPr id="4" name="Text Placeholder 3"/>
          <p:cNvSpPr>
            <a:spLocks noGrp="1"/>
          </p:cNvSpPr>
          <p:nvPr>
            <p:ph type="body" idx="16386"/>
            <p:custDataLst>
              <p:tags r:id="rId4"/>
            </p:custDataLst>
          </p:nvPr>
        </p:nvSpPr>
        <p:spPr>
          <a:xfrm>
            <a:off x="2120900" y="736600"/>
            <a:ext cx="9448800" cy="406400"/>
          </a:xfrm>
        </p:spPr>
        <p:txBody>
          <a:bodyPr>
            <a:normAutofit/>
          </a:bodyPr>
          <a:lstStyle/>
          <a:p>
            <a:pPr algn="l">
              <a:lnSpc>
                <a:spcPct val="111000"/>
              </a:lnSpc>
            </a:pPr>
            <a:r>
              <a:rPr lang="zh-CN" altLang="en-US" dirty="0"/>
              <a:t>Definición de Integridad en SGBD</a:t>
            </a:r>
          </a:p>
        </p:txBody>
      </p:sp>
      <p:sp>
        <p:nvSpPr>
          <p:cNvPr id="5" name="Text Placeholder 4"/>
          <p:cNvSpPr>
            <a:spLocks noGrp="1"/>
          </p:cNvSpPr>
          <p:nvPr>
            <p:ph type="body" idx="16387"/>
            <p:custDataLst>
              <p:tags r:id="rId5"/>
            </p:custDataLst>
          </p:nvPr>
        </p:nvSpPr>
        <p:spPr>
          <a:xfrm>
            <a:off x="2120900" y="1244600"/>
            <a:ext cx="9448800" cy="609600"/>
          </a:xfrm>
        </p:spPr>
        <p:txBody>
          <a:bodyPr>
            <a:normAutofit fontScale="90000"/>
          </a:bodyPr>
          <a:lstStyle/>
          <a:p>
            <a:pPr algn="l">
              <a:lnSpc>
                <a:spcPct val="125000"/>
              </a:lnSpc>
            </a:pPr>
            <a:r>
              <a:rPr lang="zh-CN" altLang="en-US"/>
              <a:t>La integridad de los datos asegura que la información almacenada sea precisa, veraz y coherente con las reglas de negocio, evitando inconsistencias o estados inválidos. Es un pilar fundamental de cualquier SGBD moderno [47, 180].</a:t>
            </a:r>
          </a:p>
        </p:txBody>
      </p:sp>
      <p:sp>
        <p:nvSpPr>
          <p:cNvPr id="6" name="Text Placeholder 5"/>
          <p:cNvSpPr>
            <a:spLocks noGrp="1"/>
          </p:cNvSpPr>
          <p:nvPr>
            <p:ph type="body" idx="16391"/>
            <p:custDataLst>
              <p:tags r:id="rId6"/>
            </p:custDataLst>
          </p:nvPr>
        </p:nvSpPr>
        <p:spPr>
          <a:xfrm>
            <a:off x="622300" y="3539120"/>
            <a:ext cx="1193800" cy="1016000"/>
          </a:xfrm>
        </p:spPr>
        <p:txBody>
          <a:bodyPr/>
          <a:lstStyle/>
          <a:p>
            <a:pPr algn="ctr">
              <a:lnSpc>
                <a:spcPct val="109000"/>
              </a:lnSpc>
            </a:pPr>
            <a:r>
              <a:rPr lang="zh-CN" altLang="en-US" dirty="0"/>
              <a:t>02</a:t>
            </a:r>
          </a:p>
        </p:txBody>
      </p:sp>
      <p:sp>
        <p:nvSpPr>
          <p:cNvPr id="7" name="Text Placeholder 6"/>
          <p:cNvSpPr>
            <a:spLocks noGrp="1"/>
          </p:cNvSpPr>
          <p:nvPr>
            <p:ph type="body" idx="16389"/>
            <p:custDataLst>
              <p:tags r:id="rId7"/>
            </p:custDataLst>
          </p:nvPr>
        </p:nvSpPr>
        <p:spPr>
          <a:xfrm>
            <a:off x="2133600" y="2074441"/>
            <a:ext cx="9448800" cy="406400"/>
          </a:xfrm>
        </p:spPr>
        <p:txBody>
          <a:bodyPr>
            <a:normAutofit/>
          </a:bodyPr>
          <a:lstStyle/>
          <a:p>
            <a:pPr algn="l">
              <a:lnSpc>
                <a:spcPct val="111000"/>
              </a:lnSpc>
            </a:pPr>
            <a:r>
              <a:rPr lang="zh-CN" altLang="en-US" dirty="0"/>
              <a:t>Integridad de Dominio: Restricción de Valores</a:t>
            </a:r>
          </a:p>
        </p:txBody>
      </p:sp>
      <p:sp>
        <p:nvSpPr>
          <p:cNvPr id="8" name="Text Placeholder 7"/>
          <p:cNvSpPr>
            <a:spLocks noGrp="1"/>
          </p:cNvSpPr>
          <p:nvPr>
            <p:ph type="body" idx="16390"/>
            <p:custDataLst>
              <p:tags r:id="rId8"/>
            </p:custDataLst>
          </p:nvPr>
        </p:nvSpPr>
        <p:spPr>
          <a:xfrm>
            <a:off x="2133600" y="2582441"/>
            <a:ext cx="9448800" cy="609600"/>
          </a:xfrm>
        </p:spPr>
        <p:txBody>
          <a:bodyPr>
            <a:normAutofit/>
          </a:bodyPr>
          <a:lstStyle/>
          <a:p>
            <a:pPr algn="l">
              <a:lnSpc>
                <a:spcPct val="125000"/>
              </a:lnSpc>
            </a:pPr>
            <a:r>
              <a:rPr lang="zh-CN" altLang="en-US" sz="1400" dirty="0"/>
              <a:t>Define el tipo de dato, formato, opcionalidad (NULL/NOT NULL) y rango de valores válidos para un atributo. Es crucial para evitar sesgos en análisis posteriores [236, 276].</a:t>
            </a:r>
          </a:p>
        </p:txBody>
      </p:sp>
      <p:sp>
        <p:nvSpPr>
          <p:cNvPr id="9" name="Text Placeholder 8"/>
          <p:cNvSpPr>
            <a:spLocks noGrp="1"/>
          </p:cNvSpPr>
          <p:nvPr>
            <p:ph type="body" idx="16394"/>
            <p:custDataLst>
              <p:tags r:id="rId9"/>
            </p:custDataLst>
          </p:nvPr>
        </p:nvSpPr>
        <p:spPr>
          <a:xfrm>
            <a:off x="622300" y="5046240"/>
            <a:ext cx="1193800" cy="1016000"/>
          </a:xfrm>
        </p:spPr>
        <p:txBody>
          <a:bodyPr/>
          <a:lstStyle/>
          <a:p>
            <a:pPr algn="ctr">
              <a:lnSpc>
                <a:spcPct val="109000"/>
              </a:lnSpc>
            </a:pPr>
            <a:r>
              <a:rPr lang="zh-CN" altLang="en-US" dirty="0"/>
              <a:t>03</a:t>
            </a:r>
          </a:p>
        </p:txBody>
      </p:sp>
      <p:sp>
        <p:nvSpPr>
          <p:cNvPr id="10" name="Text Placeholder 9"/>
          <p:cNvSpPr>
            <a:spLocks noGrp="1"/>
          </p:cNvSpPr>
          <p:nvPr>
            <p:ph type="body" idx="16392"/>
            <p:custDataLst>
              <p:tags r:id="rId10"/>
            </p:custDataLst>
          </p:nvPr>
        </p:nvSpPr>
        <p:spPr>
          <a:xfrm>
            <a:off x="2133600" y="3494911"/>
            <a:ext cx="9448800" cy="406400"/>
          </a:xfrm>
        </p:spPr>
        <p:txBody>
          <a:bodyPr>
            <a:normAutofit/>
          </a:bodyPr>
          <a:lstStyle/>
          <a:p>
            <a:pPr algn="l">
              <a:lnSpc>
                <a:spcPct val="111000"/>
              </a:lnSpc>
            </a:pPr>
            <a:r>
              <a:rPr lang="zh-CN" altLang="en-US" dirty="0"/>
              <a:t>Integridad de Entidad: Identificación Única</a:t>
            </a:r>
          </a:p>
        </p:txBody>
      </p:sp>
      <p:sp>
        <p:nvSpPr>
          <p:cNvPr id="11" name="Text Placeholder 10"/>
          <p:cNvSpPr>
            <a:spLocks noGrp="1"/>
          </p:cNvSpPr>
          <p:nvPr>
            <p:ph type="body" idx="16393"/>
            <p:custDataLst>
              <p:tags r:id="rId11"/>
            </p:custDataLst>
          </p:nvPr>
        </p:nvSpPr>
        <p:spPr>
          <a:xfrm>
            <a:off x="2133600" y="4002911"/>
            <a:ext cx="9448800" cy="609600"/>
          </a:xfrm>
        </p:spPr>
        <p:txBody>
          <a:bodyPr>
            <a:normAutofit/>
          </a:bodyPr>
          <a:lstStyle/>
          <a:p>
            <a:pPr algn="l">
              <a:lnSpc>
                <a:spcPct val="125000"/>
              </a:lnSpc>
            </a:pPr>
            <a:r>
              <a:rPr lang="zh-CN" altLang="en-US" sz="1400" dirty="0"/>
              <a:t>Establece que cada tabla debe tener una clave primaria (Primary Key) única y no nula, garantizando que cada registro sea identificable de forma unívoca [236].</a:t>
            </a:r>
          </a:p>
        </p:txBody>
      </p:sp>
      <p:sp>
        <p:nvSpPr>
          <p:cNvPr id="12" name="Text Placeholder 4">
            <a:extLst>
              <a:ext uri="{FF2B5EF4-FFF2-40B4-BE49-F238E27FC236}">
                <a16:creationId xmlns:a16="http://schemas.microsoft.com/office/drawing/2014/main" id="{16C855B5-BBB2-4382-9DB4-1F4FE31F0488}"/>
              </a:ext>
            </a:extLst>
          </p:cNvPr>
          <p:cNvSpPr txBox="1">
            <a:spLocks/>
          </p:cNvSpPr>
          <p:nvPr>
            <p:custDataLst>
              <p:tags r:id="rId12"/>
            </p:custDataLst>
          </p:nvPr>
        </p:nvSpPr>
        <p:spPr>
          <a:xfrm>
            <a:off x="2133600" y="4851400"/>
            <a:ext cx="9448800" cy="406400"/>
          </a:xfrm>
          <a:prstGeom prst="rect">
            <a:avLst/>
          </a:prstGeom>
          <a:noFill/>
        </p:spPr>
        <p:txBody>
          <a:bodyPr vert="horz" lIns="0" tIns="0" rIns="0" bIns="0" rtlCol="0" anchor="t">
            <a:normAutofit/>
          </a:bodyPr>
          <a:lstStyle>
            <a:lvl1pPr marL="0" indent="0" algn="l" defTabSz="914400" rtl="0" eaLnBrk="1" latinLnBrk="0" hangingPunct="1">
              <a:lnSpc>
                <a:spcPct val="111000"/>
              </a:lnSpc>
              <a:spcBef>
                <a:spcPts val="1000"/>
              </a:spcBef>
              <a:buFont typeface="Arial" panose="020B0604020202020204" pitchFamily="34" charset="0"/>
              <a:buNone/>
              <a:defRPr sz="2400" b="0" kern="1200" spc="0">
                <a:solidFill>
                  <a:schemeClr val="tx1"/>
                </a:solidFill>
                <a:latin typeface="+mn-ea"/>
                <a:ea typeface="+mn-ea"/>
                <a:cs typeface="+mn-cs"/>
              </a:defRPr>
            </a:lvl1pPr>
            <a:lvl2pPr marL="685800" indent="0" algn="l" defTabSz="914400" rtl="0" eaLnBrk="1" latinLnBrk="0" hangingPunct="1">
              <a:lnSpc>
                <a:spcPct val="130000"/>
              </a:lnSpc>
              <a:spcBef>
                <a:spcPts val="500"/>
              </a:spcBef>
              <a:buFont typeface="Arial" panose="020B0604020202020204" pitchFamily="34" charset="0"/>
              <a:buChar char="•"/>
              <a:defRPr sz="2000" kern="1200" spc="0">
                <a:solidFill>
                  <a:schemeClr val="tx1"/>
                </a:solidFill>
                <a:latin typeface="+mn-ea"/>
                <a:ea typeface="+mn-ea"/>
                <a:cs typeface="+mn-cs"/>
              </a:defRPr>
            </a:lvl2pPr>
            <a:lvl3pPr marL="1143000" indent="0" algn="l" defTabSz="914400" rtl="0" eaLnBrk="1" latinLnBrk="0" hangingPunct="1">
              <a:lnSpc>
                <a:spcPct val="130000"/>
              </a:lnSpc>
              <a:spcBef>
                <a:spcPts val="500"/>
              </a:spcBef>
              <a:buFont typeface="Arial" panose="020B0604020202020204" pitchFamily="34" charset="0"/>
              <a:buChar char="•"/>
              <a:defRPr sz="1800" kern="1200" spc="0">
                <a:solidFill>
                  <a:schemeClr val="tx1"/>
                </a:solidFill>
                <a:latin typeface="+mn-ea"/>
                <a:ea typeface="+mn-ea"/>
                <a:cs typeface="+mn-cs"/>
              </a:defRPr>
            </a:lvl3pPr>
            <a:lvl4pPr marL="1600200" indent="0" algn="l" defTabSz="914400" rtl="0" eaLnBrk="1" latinLnBrk="0" hangingPunct="1">
              <a:lnSpc>
                <a:spcPct val="130000"/>
              </a:lnSpc>
              <a:spcBef>
                <a:spcPts val="500"/>
              </a:spcBef>
              <a:buFont typeface="Arial" panose="020B0604020202020204" pitchFamily="34" charset="0"/>
              <a:buChar char="•"/>
              <a:defRPr sz="1800" kern="1200" spc="0">
                <a:solidFill>
                  <a:schemeClr val="tx1"/>
                </a:solidFill>
                <a:latin typeface="+mn-ea"/>
                <a:ea typeface="+mn-ea"/>
                <a:cs typeface="+mn-cs"/>
              </a:defRPr>
            </a:lvl4pPr>
            <a:lvl5pPr marL="0" indent="0" algn="l" defTabSz="914400" rtl="0" eaLnBrk="1" latinLnBrk="0" hangingPunct="1">
              <a:lnSpc>
                <a:spcPct val="111000"/>
              </a:lnSpc>
              <a:spcBef>
                <a:spcPct val="0"/>
              </a:spcBef>
              <a:spcAft>
                <a:spcPct val="0"/>
              </a:spcAft>
              <a:buFont typeface="Arial" panose="020B0604020202020204" pitchFamily="34" charset="0"/>
              <a:buNone/>
              <a:defRPr sz="1800" kern="1200" spc="0">
                <a:solidFill>
                  <a:schemeClr val="tx1"/>
                </a:solidFill>
                <a:latin typeface="+mn-ea"/>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a:t>Integridad Referencial: Consistencia entre Relaciones</a:t>
            </a:r>
            <a:endParaRPr lang="zh-CN" altLang="en-US" dirty="0"/>
          </a:p>
        </p:txBody>
      </p:sp>
      <p:sp>
        <p:nvSpPr>
          <p:cNvPr id="13" name="Text Placeholder 5">
            <a:extLst>
              <a:ext uri="{FF2B5EF4-FFF2-40B4-BE49-F238E27FC236}">
                <a16:creationId xmlns:a16="http://schemas.microsoft.com/office/drawing/2014/main" id="{B05DE301-4A50-4E29-8FB6-1DF9C0D44F84}"/>
              </a:ext>
            </a:extLst>
          </p:cNvPr>
          <p:cNvSpPr txBox="1">
            <a:spLocks/>
          </p:cNvSpPr>
          <p:nvPr>
            <p:custDataLst>
              <p:tags r:id="rId13"/>
            </p:custDataLst>
          </p:nvPr>
        </p:nvSpPr>
        <p:spPr>
          <a:xfrm>
            <a:off x="2133600" y="5308600"/>
            <a:ext cx="9448800" cy="914400"/>
          </a:xfrm>
          <a:prstGeom prst="rect">
            <a:avLst/>
          </a:prstGeom>
          <a:noFill/>
        </p:spPr>
        <p:txBody>
          <a:bodyPr vert="horz" lIns="0" tIns="0" rIns="0" bIns="0" rtlCol="0" anchor="t">
            <a:normAutofit/>
          </a:bodyPr>
          <a:lstStyle>
            <a:lvl1pPr marL="0" indent="0" algn="l" defTabSz="914400" rtl="0" eaLnBrk="1" latinLnBrk="0" hangingPunct="1">
              <a:lnSpc>
                <a:spcPct val="125000"/>
              </a:lnSpc>
              <a:spcBef>
                <a:spcPts val="1000"/>
              </a:spcBef>
              <a:buFont typeface="Arial" panose="020B0604020202020204" pitchFamily="34" charset="0"/>
              <a:buNone/>
              <a:defRPr sz="1600" b="0" kern="1200" spc="0">
                <a:solidFill>
                  <a:schemeClr val="tx1"/>
                </a:solidFill>
                <a:latin typeface="+mn-ea"/>
                <a:ea typeface="+mn-ea"/>
                <a:cs typeface="+mn-cs"/>
              </a:defRPr>
            </a:lvl1pPr>
            <a:lvl2pPr marL="685800" indent="0" algn="l" defTabSz="914400" rtl="0" eaLnBrk="1" latinLnBrk="0" hangingPunct="1">
              <a:lnSpc>
                <a:spcPct val="130000"/>
              </a:lnSpc>
              <a:spcBef>
                <a:spcPts val="500"/>
              </a:spcBef>
              <a:buFont typeface="Arial" panose="020B0604020202020204" pitchFamily="34" charset="0"/>
              <a:buChar char="•"/>
              <a:defRPr sz="2000" kern="1200" spc="0">
                <a:solidFill>
                  <a:schemeClr val="tx1"/>
                </a:solidFill>
                <a:latin typeface="+mn-ea"/>
                <a:ea typeface="+mn-ea"/>
                <a:cs typeface="+mn-cs"/>
              </a:defRPr>
            </a:lvl2pPr>
            <a:lvl3pPr marL="1143000" indent="0" algn="l" defTabSz="914400" rtl="0" eaLnBrk="1" latinLnBrk="0" hangingPunct="1">
              <a:lnSpc>
                <a:spcPct val="130000"/>
              </a:lnSpc>
              <a:spcBef>
                <a:spcPts val="500"/>
              </a:spcBef>
              <a:buFont typeface="Arial" panose="020B0604020202020204" pitchFamily="34" charset="0"/>
              <a:buChar char="•"/>
              <a:defRPr sz="1800" kern="1200" spc="0">
                <a:solidFill>
                  <a:schemeClr val="tx1"/>
                </a:solidFill>
                <a:latin typeface="+mn-ea"/>
                <a:ea typeface="+mn-ea"/>
                <a:cs typeface="+mn-cs"/>
              </a:defRPr>
            </a:lvl3pPr>
            <a:lvl4pPr marL="1600200" indent="0" algn="l" defTabSz="914400" rtl="0" eaLnBrk="1" latinLnBrk="0" hangingPunct="1">
              <a:lnSpc>
                <a:spcPct val="130000"/>
              </a:lnSpc>
              <a:spcBef>
                <a:spcPts val="500"/>
              </a:spcBef>
              <a:buFont typeface="Arial" panose="020B0604020202020204" pitchFamily="34" charset="0"/>
              <a:buChar char="•"/>
              <a:defRPr sz="1800" kern="1200" spc="0">
                <a:solidFill>
                  <a:schemeClr val="tx1"/>
                </a:solidFill>
                <a:latin typeface="+mn-ea"/>
                <a:ea typeface="+mn-ea"/>
                <a:cs typeface="+mn-cs"/>
              </a:defRPr>
            </a:lvl4pPr>
            <a:lvl5pPr marL="0" indent="0" algn="l" defTabSz="914400" rtl="0" eaLnBrk="1" latinLnBrk="0" hangingPunct="1">
              <a:lnSpc>
                <a:spcPct val="125000"/>
              </a:lnSpc>
              <a:spcBef>
                <a:spcPct val="0"/>
              </a:spcBef>
              <a:spcAft>
                <a:spcPct val="0"/>
              </a:spcAft>
              <a:buFont typeface="Arial" panose="020B0604020202020204" pitchFamily="34" charset="0"/>
              <a:buNone/>
              <a:defRPr sz="1800" kern="1200" spc="0">
                <a:solidFill>
                  <a:schemeClr val="tx1"/>
                </a:solidFill>
                <a:latin typeface="+mn-ea"/>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a:t>Asegura la coherencia entre tablas vinculadas mediante claves ajenas (Foreign Keys), que deben coincidir con una clave primaria válida en la tabla referenciada o ser nulas, evitando registros "huérfanos" [236].</a:t>
            </a:r>
          </a:p>
        </p:txBody>
      </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16385"/>
            <p:custDataLst>
              <p:tags r:id="rId2"/>
            </p:custDataLst>
          </p:nvPr>
        </p:nvSpPr>
        <p:spPr/>
        <p:txBody>
          <a:bodyPr>
            <a:normAutofit/>
          </a:bodyPr>
          <a:lstStyle/>
          <a:p>
            <a:pPr algn="l">
              <a:lnSpc>
                <a:spcPct val="111000"/>
              </a:lnSpc>
            </a:pPr>
            <a:r>
              <a:rPr lang="zh-CN" altLang="en-US"/>
              <a:t>Reglas de Integridad en el Modelo de Base de Datos</a:t>
            </a:r>
          </a:p>
        </p:txBody>
      </p:sp>
      <p:sp>
        <p:nvSpPr>
          <p:cNvPr id="4" name="Text Placeholder 3"/>
          <p:cNvSpPr>
            <a:spLocks noGrp="1"/>
          </p:cNvSpPr>
          <p:nvPr>
            <p:ph type="body" idx="16388"/>
            <p:custDataLst>
              <p:tags r:id="rId3"/>
            </p:custDataLst>
          </p:nvPr>
        </p:nvSpPr>
        <p:spPr>
          <a:xfrm>
            <a:off x="642153" y="1579623"/>
            <a:ext cx="419100" cy="355600"/>
          </a:xfrm>
        </p:spPr>
        <p:txBody>
          <a:bodyPr/>
          <a:lstStyle/>
          <a:p>
            <a:pPr algn="ctr">
              <a:lnSpc>
                <a:spcPct val="109000"/>
              </a:lnSpc>
            </a:pPr>
            <a:r>
              <a:rPr lang="zh-CN" altLang="en-US" dirty="0"/>
              <a:t>01</a:t>
            </a:r>
          </a:p>
        </p:txBody>
      </p:sp>
      <p:sp>
        <p:nvSpPr>
          <p:cNvPr id="8" name="Text Placeholder 7"/>
          <p:cNvSpPr>
            <a:spLocks noGrp="1"/>
          </p:cNvSpPr>
          <p:nvPr>
            <p:ph type="body" idx="16391"/>
            <p:custDataLst>
              <p:tags r:id="rId4"/>
            </p:custDataLst>
          </p:nvPr>
        </p:nvSpPr>
        <p:spPr>
          <a:xfrm>
            <a:off x="642153" y="3560823"/>
            <a:ext cx="419100" cy="355600"/>
          </a:xfrm>
        </p:spPr>
        <p:txBody>
          <a:bodyPr/>
          <a:lstStyle/>
          <a:p>
            <a:pPr algn="ctr">
              <a:lnSpc>
                <a:spcPct val="109000"/>
              </a:lnSpc>
            </a:pPr>
            <a:r>
              <a:rPr lang="zh-CN" altLang="en-US"/>
              <a:t>02</a:t>
            </a:r>
          </a:p>
        </p:txBody>
      </p:sp>
      <p:sp>
        <p:nvSpPr>
          <p:cNvPr id="9" name="Text Placeholder 8"/>
          <p:cNvSpPr>
            <a:spLocks noGrp="1"/>
          </p:cNvSpPr>
          <p:nvPr>
            <p:ph type="body" idx="16389"/>
            <p:custDataLst>
              <p:tags r:id="rId5"/>
            </p:custDataLst>
          </p:nvPr>
        </p:nvSpPr>
        <p:spPr>
          <a:xfrm>
            <a:off x="642153" y="1346199"/>
            <a:ext cx="3701247" cy="752955"/>
          </a:xfrm>
        </p:spPr>
        <p:txBody>
          <a:bodyPr>
            <a:normAutofit lnSpcReduction="10000"/>
          </a:bodyPr>
          <a:lstStyle/>
          <a:p>
            <a:pPr algn="l">
              <a:lnSpc>
                <a:spcPct val="111000"/>
              </a:lnSpc>
            </a:pPr>
            <a:r>
              <a:rPr lang="zh-CN" altLang="en-US" dirty="0"/>
              <a:t>Integridad en OLTP vs. Data Warehouse</a:t>
            </a:r>
          </a:p>
        </p:txBody>
      </p:sp>
      <p:sp>
        <p:nvSpPr>
          <p:cNvPr id="10" name="Text Placeholder 9"/>
          <p:cNvSpPr>
            <a:spLocks noGrp="1"/>
          </p:cNvSpPr>
          <p:nvPr>
            <p:ph type="body" idx="16390"/>
            <p:custDataLst>
              <p:tags r:id="rId6"/>
            </p:custDataLst>
          </p:nvPr>
        </p:nvSpPr>
        <p:spPr>
          <a:xfrm>
            <a:off x="642152" y="2369271"/>
            <a:ext cx="3701247" cy="3142529"/>
          </a:xfrm>
        </p:spPr>
        <p:txBody>
          <a:bodyPr>
            <a:normAutofit/>
          </a:bodyPr>
          <a:lstStyle/>
          <a:p>
            <a:pPr algn="l">
              <a:lnSpc>
                <a:spcPct val="125000"/>
              </a:lnSpc>
            </a:pPr>
            <a:r>
              <a:rPr lang="zh-CN" altLang="en-US" sz="2000" dirty="0"/>
              <a:t>En OLTP, la integridad es estricta y en tiempo real (modelo ACID). En Data Warehouses, las restricciones se relajan en la Staging Area para acelerar la carga, pero se aplican rigurosamente en el DW final tras el saneamiento</a:t>
            </a:r>
          </a:p>
        </p:txBody>
      </p:sp>
      <p:pic>
        <p:nvPicPr>
          <p:cNvPr id="5" name="Imagen 4">
            <a:extLst>
              <a:ext uri="{FF2B5EF4-FFF2-40B4-BE49-F238E27FC236}">
                <a16:creationId xmlns:a16="http://schemas.microsoft.com/office/drawing/2014/main" id="{E753B24E-D7AA-2701-6922-0C1EBC550112}"/>
              </a:ext>
            </a:extLst>
          </p:cNvPr>
          <p:cNvPicPr>
            <a:picLocks noChangeAspect="1"/>
          </p:cNvPicPr>
          <p:nvPr/>
        </p:nvPicPr>
        <p:blipFill>
          <a:blip r:embed="rId9"/>
          <a:stretch>
            <a:fillRect/>
          </a:stretch>
        </p:blipFill>
        <p:spPr>
          <a:xfrm>
            <a:off x="4620750" y="1083154"/>
            <a:ext cx="7201905" cy="3486637"/>
          </a:xfrm>
          <a:prstGeom prst="rect">
            <a:avLst/>
          </a:prstGeom>
        </p:spPr>
      </p:pic>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16385"/>
            <p:custDataLst>
              <p:tags r:id="rId2"/>
            </p:custDataLst>
          </p:nvPr>
        </p:nvSpPr>
        <p:spPr/>
        <p:txBody>
          <a:bodyPr>
            <a:normAutofit/>
          </a:bodyPr>
          <a:lstStyle/>
          <a:p>
            <a:pPr algn="l">
              <a:lnSpc>
                <a:spcPct val="111000"/>
              </a:lnSpc>
            </a:pPr>
            <a:r>
              <a:rPr lang="zh-CN" altLang="en-US"/>
              <a:t>Consistencia Transaccional: El Modelo ACID</a:t>
            </a:r>
          </a:p>
        </p:txBody>
      </p:sp>
      <p:sp>
        <p:nvSpPr>
          <p:cNvPr id="3" name="装饰  1"/>
          <p:cNvSpPr>
            <a:spLocks noGrp="1"/>
          </p:cNvSpPr>
          <p:nvPr>
            <p:ph type="body" idx="16393"/>
            <p:custDataLst>
              <p:tags r:id="rId3"/>
            </p:custDataLst>
          </p:nvPr>
        </p:nvSpPr>
        <p:spPr/>
        <p:txBody>
          <a:bodyPr/>
          <a:lstStyle/>
          <a:p>
            <a:r>
              <a:rPr lang="zh-CN" altLang="en-US"/>
              <a:t> </a:t>
            </a:r>
          </a:p>
        </p:txBody>
      </p:sp>
      <p:pic>
        <p:nvPicPr>
          <p:cNvPr id="16" name="Picture Placeholder 15"/>
          <p:cNvPicPr>
            <a:picLocks noGrp="1"/>
          </p:cNvPicPr>
          <p:nvPr>
            <p:ph type="pic" idx="16392"/>
            <p:custDataLst>
              <p:tags r:id="rId4"/>
            </p:custDataLst>
          </p:nvPr>
        </p:nvPicPr>
        <p:blipFill>
          <a:blip r:embed="rId9">
            <a:extLst>
              <a:ext uri="{96DAC541-7B7A-43D3-8B79-37D633B846F1}">
                <asvg:svgBlip xmlns:asvg="http://schemas.microsoft.com/office/drawing/2016/SVG/main" r:embed="rId10"/>
              </a:ext>
            </a:extLst>
          </a:blip>
          <a:stretch>
            <a:fillRect/>
          </a:stretch>
        </p:blipFill>
        <p:spPr>
          <a:xfrm>
            <a:off x="822960" y="1915160"/>
            <a:ext cx="487680" cy="487680"/>
          </a:xfrm>
          <a:prstGeom prst="rect">
            <a:avLst/>
          </a:prstGeom>
        </p:spPr>
      </p:pic>
      <p:sp>
        <p:nvSpPr>
          <p:cNvPr id="5" name="Text Placeholder 4"/>
          <p:cNvSpPr>
            <a:spLocks noGrp="1"/>
          </p:cNvSpPr>
          <p:nvPr>
            <p:ph type="body" idx="16386"/>
            <p:custDataLst>
              <p:tags r:id="rId5"/>
            </p:custDataLst>
          </p:nvPr>
        </p:nvSpPr>
        <p:spPr/>
        <p:txBody>
          <a:bodyPr>
            <a:normAutofit/>
          </a:bodyPr>
          <a:lstStyle/>
          <a:p>
            <a:pPr algn="l">
              <a:lnSpc>
                <a:spcPct val="111000"/>
              </a:lnSpc>
            </a:pPr>
            <a:r>
              <a:rPr lang="zh-CN" altLang="en-US"/>
              <a:t>Introducción al Modelo ACID</a:t>
            </a:r>
          </a:p>
        </p:txBody>
      </p:sp>
      <p:sp>
        <p:nvSpPr>
          <p:cNvPr id="6" name="Text Placeholder 5"/>
          <p:cNvSpPr>
            <a:spLocks noGrp="1"/>
          </p:cNvSpPr>
          <p:nvPr>
            <p:ph type="body" idx="16387"/>
            <p:custDataLst>
              <p:tags r:id="rId6"/>
            </p:custDataLst>
          </p:nvPr>
        </p:nvSpPr>
        <p:spPr>
          <a:xfrm>
            <a:off x="1778000" y="2108200"/>
            <a:ext cx="9804400" cy="2514600"/>
          </a:xfrm>
        </p:spPr>
        <p:txBody>
          <a:bodyPr>
            <a:normAutofit fontScale="97500"/>
          </a:bodyPr>
          <a:lstStyle/>
          <a:p>
            <a:pPr algn="l">
              <a:lnSpc>
                <a:spcPct val="125000"/>
              </a:lnSpc>
            </a:pPr>
            <a:r>
              <a:rPr lang="zh-CN" altLang="en-US" sz="2400" dirty="0"/>
              <a:t>El modelo ACID (Atomicidad, Consistencia, Aislamiento, Durabilidad) es un conjunto de propiedades fundamentales que garantizan la fiabilidad de las transacciones en los SGBD relacionales, especialmente en entornos OLTP [148].</a:t>
            </a:r>
          </a:p>
        </p:txBody>
      </p:sp>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2">
            <a:extLst>
              <a:ext uri="{FF2B5EF4-FFF2-40B4-BE49-F238E27FC236}">
                <a16:creationId xmlns:a16="http://schemas.microsoft.com/office/drawing/2014/main" id="{C89F22EE-BBA5-347C-5D83-C55036E675C5}"/>
              </a:ext>
            </a:extLst>
          </p:cNvPr>
          <p:cNvPicPr>
            <a:picLocks noChangeAspect="1"/>
          </p:cNvPicPr>
          <p:nvPr/>
        </p:nvPicPr>
        <p:blipFill>
          <a:blip r:embed="rId3"/>
          <a:stretch>
            <a:fillRect/>
          </a:stretch>
        </p:blipFill>
        <p:spPr>
          <a:xfrm>
            <a:off x="540728" y="330200"/>
            <a:ext cx="11110543" cy="6197600"/>
          </a:xfrm>
          <a:prstGeom prst="rect">
            <a:avLst/>
          </a:prstGeom>
        </p:spPr>
      </p:pic>
    </p:spTree>
    <p:extLst>
      <p:ext uri="{BB962C8B-B14F-4D97-AF65-F5344CB8AC3E}">
        <p14:creationId xmlns:p14="http://schemas.microsoft.com/office/powerpoint/2010/main" val="38436893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16385"/>
            <p:custDataLst>
              <p:tags r:id="rId2"/>
            </p:custDataLst>
          </p:nvPr>
        </p:nvSpPr>
        <p:spPr/>
        <p:txBody>
          <a:bodyPr>
            <a:normAutofit/>
          </a:bodyPr>
          <a:lstStyle/>
          <a:p>
            <a:pPr algn="l">
              <a:lnSpc>
                <a:spcPct val="111000"/>
              </a:lnSpc>
            </a:pPr>
            <a:r>
              <a:rPr lang="zh-CN" altLang="en-US"/>
              <a:t>Consistencia Transaccional: El Modelo ACID</a:t>
            </a:r>
          </a:p>
        </p:txBody>
      </p:sp>
      <p:sp>
        <p:nvSpPr>
          <p:cNvPr id="3" name="Text Placeholder 2"/>
          <p:cNvSpPr>
            <a:spLocks noGrp="1"/>
          </p:cNvSpPr>
          <p:nvPr>
            <p:ph type="body" idx="16386"/>
            <p:custDataLst>
              <p:tags r:id="rId3"/>
            </p:custDataLst>
          </p:nvPr>
        </p:nvSpPr>
        <p:spPr/>
        <p:txBody>
          <a:bodyPr>
            <a:normAutofit/>
          </a:bodyPr>
          <a:lstStyle/>
          <a:p>
            <a:pPr algn="l">
              <a:lnSpc>
                <a:spcPct val="111000"/>
              </a:lnSpc>
            </a:pPr>
            <a:r>
              <a:rPr lang="zh-CN" altLang="en-US"/>
              <a:t>ACID en Big Data: Costos y Alternativas</a:t>
            </a:r>
          </a:p>
        </p:txBody>
      </p:sp>
      <p:sp>
        <p:nvSpPr>
          <p:cNvPr id="4" name="Text Placeholder 3"/>
          <p:cNvSpPr>
            <a:spLocks noGrp="1"/>
          </p:cNvSpPr>
          <p:nvPr>
            <p:ph type="body" idx="16387"/>
            <p:custDataLst>
              <p:tags r:id="rId4"/>
            </p:custDataLst>
          </p:nvPr>
        </p:nvSpPr>
        <p:spPr/>
        <p:txBody>
          <a:bodyPr>
            <a:normAutofit/>
          </a:bodyPr>
          <a:lstStyle/>
          <a:p>
            <a:pPr algn="l">
              <a:lnSpc>
                <a:spcPct val="125000"/>
              </a:lnSpc>
            </a:pPr>
            <a:r>
              <a:rPr lang="zh-CN" altLang="en-US"/>
              <a:t>En entornos de Big Data y sistemas distribuidos, la estricta aplicación de ACID puede ser costosa en latencia y escalabilidad, impulsando modelos alternativos como BASE (Consistencia Eventual) para priorizar disponibilidad y tolerancia a particiones [134, 150, 152].</a:t>
            </a:r>
          </a:p>
        </p:txBody>
      </p:sp>
    </p:spTree>
    <p:custDataLst>
      <p:tags r:id="rId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idx="16385"/>
            <p:custDataLst>
              <p:tags r:id="rId2"/>
            </p:custDataLst>
          </p:nvPr>
        </p:nvSpPr>
        <p:spPr/>
        <p:txBody>
          <a:bodyPr>
            <a:normAutofit/>
          </a:bodyPr>
          <a:lstStyle/>
          <a:p>
            <a:pPr algn="l">
              <a:lnSpc>
                <a:spcPct val="111000"/>
              </a:lnSpc>
            </a:pPr>
            <a:r>
              <a:rPr lang="zh-CN" altLang="en-US"/>
              <a:t>Integridad en Almacenes de Datos (Data Warehouse)</a:t>
            </a:r>
          </a:p>
        </p:txBody>
      </p:sp>
      <p:pic>
        <p:nvPicPr>
          <p:cNvPr id="3" name="Content Placeholder 2" descr="190a8a3f-9684-11f1-8cf9-0a015a0a2f94"/>
          <p:cNvPicPr>
            <a:picLocks noGrp="1" noChangeAspect="1"/>
          </p:cNvPicPr>
          <p:nvPr>
            <p:ph idx="16390"/>
            <p:custDataLst>
              <p:tags r:id="rId3"/>
            </p:custDataLst>
          </p:nvPr>
        </p:nvPicPr>
        <p:blipFill>
          <a:blip r:embed="rId10"/>
          <a:srcRect t="4507" b="4507"/>
          <a:stretch>
            <a:fillRect/>
          </a:stretch>
        </p:blipFill>
        <p:spPr>
          <a:xfrm>
            <a:off x="609600" y="1524000"/>
            <a:ext cx="4038600" cy="4724400"/>
          </a:xfrm>
          <a:custGeom>
            <a:avLst/>
            <a:gdLst>
              <a:gd name="connisteX0" fmla="*/ 0 w 4038600"/>
              <a:gd name="connsiteY0" fmla="*/ 203200 h 4724400"/>
              <a:gd name="connisteX1" fmla="*/ 203200 w 4038600"/>
              <a:gd name="connsiteY1" fmla="*/ 0 h 4724400"/>
              <a:gd name="connisteX2" fmla="*/ 4038600 w 4038600"/>
              <a:gd name="connsiteY2" fmla="*/ 0 h 4724400"/>
              <a:gd name="connisteX3" fmla="*/ 4038600 w 4038600"/>
              <a:gd name="connsiteY3" fmla="*/ 4724400 h 4724400"/>
              <a:gd name="connisteX4" fmla="*/ 203200 w 4038600"/>
              <a:gd name="connsiteY4" fmla="*/ 4724400 h 4724400"/>
              <a:gd name="connisteX5" fmla="*/ 0 w 4038600"/>
              <a:gd name="connsiteY5" fmla="*/ 4521200 h 4724400"/>
              <a:gd name="connisteX6" fmla="*/ 0 w 4038600"/>
              <a:gd name="connsiteY6" fmla="*/ 203200 h 4724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0" t="0" r="0" b="0"/>
            <a:pathLst>
              <a:path w="4038600" h="4724400">
                <a:moveTo>
                  <a:pt x="0" y="203200"/>
                </a:moveTo>
                <a:cubicBezTo>
                  <a:pt x="0" y="90976"/>
                  <a:pt x="90976" y="0"/>
                  <a:pt x="203200" y="0"/>
                </a:cubicBezTo>
                <a:lnTo>
                  <a:pt x="4038600" y="0"/>
                </a:lnTo>
                <a:lnTo>
                  <a:pt x="4038600" y="4724400"/>
                </a:lnTo>
                <a:lnTo>
                  <a:pt x="203200" y="4724400"/>
                </a:lnTo>
                <a:cubicBezTo>
                  <a:pt x="90976" y="4724400"/>
                  <a:pt x="0" y="4633424"/>
                  <a:pt x="0" y="4521200"/>
                </a:cubicBezTo>
                <a:lnTo>
                  <a:pt x="0" y="203200"/>
                </a:lnTo>
                <a:close/>
              </a:path>
            </a:pathLst>
          </a:custGeom>
        </p:spPr>
      </p:pic>
      <p:sp>
        <p:nvSpPr>
          <p:cNvPr id="4" name="装饰  2"/>
          <p:cNvSpPr>
            <a:spLocks noGrp="1"/>
          </p:cNvSpPr>
          <p:nvPr>
            <p:ph type="body" idx="16391"/>
            <p:custDataLst>
              <p:tags r:id="rId4"/>
            </p:custDataLst>
          </p:nvPr>
        </p:nvSpPr>
        <p:spPr/>
        <p:txBody>
          <a:bodyPr/>
          <a:lstStyle/>
          <a:p>
            <a:r>
              <a:rPr lang="zh-CN" altLang="en-US"/>
              <a:t> </a:t>
            </a:r>
          </a:p>
        </p:txBody>
      </p:sp>
      <p:sp>
        <p:nvSpPr>
          <p:cNvPr id="5" name="文本占位符 4"/>
          <p:cNvSpPr>
            <a:spLocks noGrp="1"/>
          </p:cNvSpPr>
          <p:nvPr>
            <p:ph type="body" idx="16386"/>
            <p:custDataLst>
              <p:tags r:id="rId5"/>
            </p:custDataLst>
          </p:nvPr>
        </p:nvSpPr>
        <p:spPr/>
        <p:txBody>
          <a:bodyPr>
            <a:normAutofit fontScale="90000"/>
          </a:bodyPr>
          <a:lstStyle/>
          <a:p>
            <a:pPr algn="l">
              <a:lnSpc>
                <a:spcPct val="111000"/>
              </a:lnSpc>
            </a:pPr>
            <a:r>
              <a:rPr lang="zh-CN" altLang="en-US"/>
              <a:t>Control de Carga: Blindaje del Data Warehouse</a:t>
            </a:r>
          </a:p>
        </p:txBody>
      </p:sp>
      <p:sp>
        <p:nvSpPr>
          <p:cNvPr id="6" name="文本占位符 5"/>
          <p:cNvSpPr>
            <a:spLocks noGrp="1"/>
          </p:cNvSpPr>
          <p:nvPr>
            <p:ph type="body" idx="16387"/>
            <p:custDataLst>
              <p:tags r:id="rId6"/>
            </p:custDataLst>
          </p:nvPr>
        </p:nvSpPr>
        <p:spPr/>
        <p:txBody>
          <a:bodyPr>
            <a:normAutofit fontScale="90000" lnSpcReduction="20000"/>
          </a:bodyPr>
          <a:lstStyle/>
          <a:p>
            <a:pPr algn="l">
              <a:lnSpc>
                <a:spcPct val="125000"/>
              </a:lnSpc>
            </a:pPr>
            <a:r>
              <a:rPr lang="zh-CN" altLang="en-US"/>
              <a:t>Es crucial proteger el Data Warehouse de la ingesta de datos faltantes (Missing Values), anómalos (Outliers) o inconsistentes lógicamente. Las rutinas de carga deben filtrar y sanear los datos antes de su incorporación [20, 114, 105, 237].</a:t>
            </a:r>
          </a:p>
        </p:txBody>
      </p:sp>
      <p:sp>
        <p:nvSpPr>
          <p:cNvPr id="7" name="文本占位符 6"/>
          <p:cNvSpPr>
            <a:spLocks noGrp="1"/>
          </p:cNvSpPr>
          <p:nvPr>
            <p:ph type="body" idx="16388"/>
            <p:custDataLst>
              <p:tags r:id="rId7"/>
            </p:custDataLst>
          </p:nvPr>
        </p:nvSpPr>
        <p:spPr/>
        <p:txBody>
          <a:bodyPr>
            <a:normAutofit/>
          </a:bodyPr>
          <a:lstStyle/>
          <a:p>
            <a:pPr algn="l">
              <a:lnSpc>
                <a:spcPct val="111000"/>
              </a:lnSpc>
            </a:pPr>
            <a:r>
              <a:rPr lang="zh-CN" altLang="en-US" sz="2200"/>
              <a:t>Fusión de Datos y Conflictos Semánticos</a:t>
            </a:r>
          </a:p>
        </p:txBody>
      </p:sp>
      <p:sp>
        <p:nvSpPr>
          <p:cNvPr id="8" name="文本占位符 7"/>
          <p:cNvSpPr>
            <a:spLocks noGrp="1"/>
          </p:cNvSpPr>
          <p:nvPr>
            <p:ph type="body" idx="16389"/>
            <p:custDataLst>
              <p:tags r:id="rId8"/>
            </p:custDataLst>
          </p:nvPr>
        </p:nvSpPr>
        <p:spPr/>
        <p:txBody>
          <a:bodyPr>
            <a:normAutofit fontScale="90000" lnSpcReduction="20000"/>
          </a:bodyPr>
          <a:lstStyle/>
          <a:p>
            <a:pPr algn="l">
              <a:lnSpc>
                <a:spcPct val="125000"/>
              </a:lnSpc>
            </a:pPr>
            <a:r>
              <a:rPr lang="zh-CN" altLang="en-US"/>
              <a:t>Al integrar datos de múltiples fuentes heterogéneas, surgen inconsistencias semánticas (escalas, formatos, codificaciones diferentes). La fase de Transformación del ETL es clave para estandarizar y unificar estos datos [140, 147, 222, 229, 272, 296].</a:t>
            </a:r>
          </a:p>
        </p:txBody>
      </p:sp>
    </p:spTree>
    <p:custDataLst>
      <p:tags r:id="rId1"/>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16385"/>
            <p:custDataLst>
              <p:tags r:id="rId2"/>
            </p:custDataLst>
          </p:nvPr>
        </p:nvSpPr>
        <p:spPr/>
        <p:txBody>
          <a:bodyPr>
            <a:normAutofit/>
          </a:bodyPr>
          <a:lstStyle/>
          <a:p>
            <a:pPr algn="l">
              <a:lnSpc>
                <a:spcPct val="111000"/>
              </a:lnSpc>
            </a:pPr>
            <a:r>
              <a:rPr lang="zh-CN" altLang="en-US"/>
              <a:t>Integridad en Almacenes de Datos (Data Warehouse)</a:t>
            </a:r>
          </a:p>
        </p:txBody>
      </p:sp>
      <p:pic>
        <p:nvPicPr>
          <p:cNvPr id="3" name="Content Placeholder 2" descr="195a3d9c-9684-11f1-8cf9-0a015a0a2f94"/>
          <p:cNvPicPr>
            <a:picLocks noGrp="1" noChangeAspect="1"/>
          </p:cNvPicPr>
          <p:nvPr>
            <p:ph idx="16388"/>
            <p:custDataLst>
              <p:tags r:id="rId3"/>
            </p:custDataLst>
          </p:nvPr>
        </p:nvPicPr>
        <p:blipFill>
          <a:blip r:embed="rId8"/>
          <a:srcRect t="26720" b="26720"/>
          <a:stretch>
            <a:fillRect/>
          </a:stretch>
        </p:blipFill>
        <p:spPr>
          <a:xfrm>
            <a:off x="609600" y="1524000"/>
            <a:ext cx="10972800" cy="2235200"/>
          </a:xfrm>
          <a:custGeom>
            <a:avLst/>
            <a:gdLst>
              <a:gd name="connisteX0" fmla="*/ 0 w 10972800"/>
              <a:gd name="connsiteY0" fmla="*/ 203200 h 2235200"/>
              <a:gd name="connisteX1" fmla="*/ 203200 w 10972800"/>
              <a:gd name="connsiteY1" fmla="*/ 0 h 2235200"/>
              <a:gd name="connisteX2" fmla="*/ 10769600 w 10972800"/>
              <a:gd name="connsiteY2" fmla="*/ 0 h 2235200"/>
              <a:gd name="connisteX3" fmla="*/ 10972800 w 10972800"/>
              <a:gd name="connsiteY3" fmla="*/ 203200 h 2235200"/>
              <a:gd name="connisteX4" fmla="*/ 10972800 w 10972800"/>
              <a:gd name="connsiteY4" fmla="*/ 2032000 h 2235200"/>
              <a:gd name="connisteX5" fmla="*/ 10769600 w 10972800"/>
              <a:gd name="connsiteY5" fmla="*/ 2235200 h 2235200"/>
              <a:gd name="connisteX6" fmla="*/ 203200 w 10972800"/>
              <a:gd name="connsiteY6" fmla="*/ 2235200 h 2235200"/>
              <a:gd name="connisteX7" fmla="*/ 0 w 10972800"/>
              <a:gd name="connsiteY7" fmla="*/ 2032000 h 2235200"/>
              <a:gd name="connisteX8" fmla="*/ 0 w 10972800"/>
              <a:gd name="connsiteY8" fmla="*/ 203200 h 22352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10972800" h="2235200">
                <a:moveTo>
                  <a:pt x="0" y="203200"/>
                </a:moveTo>
                <a:cubicBezTo>
                  <a:pt x="0" y="90976"/>
                  <a:pt x="90976" y="0"/>
                  <a:pt x="203200" y="0"/>
                </a:cubicBezTo>
                <a:lnTo>
                  <a:pt x="10769600" y="0"/>
                </a:lnTo>
                <a:cubicBezTo>
                  <a:pt x="10881824" y="0"/>
                  <a:pt x="10972800" y="90976"/>
                  <a:pt x="10972800" y="203200"/>
                </a:cubicBezTo>
                <a:lnTo>
                  <a:pt x="10972800" y="2032000"/>
                </a:lnTo>
                <a:cubicBezTo>
                  <a:pt x="10972800" y="2144224"/>
                  <a:pt x="10881824" y="2235200"/>
                  <a:pt x="10769600" y="2235200"/>
                </a:cubicBezTo>
                <a:lnTo>
                  <a:pt x="203200" y="2235200"/>
                </a:lnTo>
                <a:cubicBezTo>
                  <a:pt x="90976" y="2235200"/>
                  <a:pt x="0" y="2144224"/>
                  <a:pt x="0" y="2032000"/>
                </a:cubicBezTo>
                <a:lnTo>
                  <a:pt x="0" y="203200"/>
                </a:lnTo>
                <a:close/>
              </a:path>
            </a:pathLst>
          </a:custGeom>
        </p:spPr>
      </p:pic>
      <p:sp>
        <p:nvSpPr>
          <p:cNvPr id="4" name="装饰  2"/>
          <p:cNvSpPr>
            <a:spLocks noGrp="1"/>
          </p:cNvSpPr>
          <p:nvPr>
            <p:ph type="body" idx="16389"/>
            <p:custDataLst>
              <p:tags r:id="rId4"/>
            </p:custDataLst>
          </p:nvPr>
        </p:nvSpPr>
        <p:spPr/>
        <p:txBody>
          <a:bodyPr/>
          <a:lstStyle/>
          <a:p>
            <a:r>
              <a:rPr lang="zh-CN" altLang="en-US"/>
              <a:t> </a:t>
            </a:r>
          </a:p>
        </p:txBody>
      </p:sp>
      <p:sp>
        <p:nvSpPr>
          <p:cNvPr id="5" name="Text Placeholder 4"/>
          <p:cNvSpPr>
            <a:spLocks noGrp="1"/>
          </p:cNvSpPr>
          <p:nvPr>
            <p:ph type="body" idx="16386"/>
            <p:custDataLst>
              <p:tags r:id="rId5"/>
            </p:custDataLst>
          </p:nvPr>
        </p:nvSpPr>
        <p:spPr/>
        <p:txBody>
          <a:bodyPr>
            <a:normAutofit/>
          </a:bodyPr>
          <a:lstStyle/>
          <a:p>
            <a:pPr algn="l">
              <a:lnSpc>
                <a:spcPct val="111000"/>
              </a:lnSpc>
            </a:pPr>
            <a:r>
              <a:rPr lang="zh-CN" altLang="en-US"/>
              <a:t>Uso de Claves Subrogadas: Estabilidad y Rendimiento</a:t>
            </a:r>
          </a:p>
        </p:txBody>
      </p:sp>
      <p:sp>
        <p:nvSpPr>
          <p:cNvPr id="6" name="Text Placeholder 5"/>
          <p:cNvSpPr>
            <a:spLocks noGrp="1"/>
          </p:cNvSpPr>
          <p:nvPr>
            <p:ph type="body" idx="16387"/>
            <p:custDataLst>
              <p:tags r:id="rId6"/>
            </p:custDataLst>
          </p:nvPr>
        </p:nvSpPr>
        <p:spPr/>
        <p:txBody>
          <a:bodyPr>
            <a:normAutofit/>
          </a:bodyPr>
          <a:lstStyle/>
          <a:p>
            <a:pPr algn="l">
              <a:lnSpc>
                <a:spcPct val="125000"/>
              </a:lnSpc>
            </a:pPr>
            <a:r>
              <a:rPr lang="zh-CN" altLang="en-US"/>
              <a:t>Las claves subrogadas son identificadores numéricos secuenciales generados internamente para las tablas de dimensión. Desvinculan el DW de las claves naturales inestables de los sistemas origen, optimizan el espacio, mejoran el rendimiento de las consultas y facilitan el manejo de dimensiones lentamente cambiantes (SCD) [22, 116, 123, 255].</a:t>
            </a:r>
          </a:p>
        </p:txBody>
      </p:sp>
    </p:spTree>
    <p:custDataLst>
      <p:tags r:id="rId1"/>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16385"/>
            <p:custDataLst>
              <p:tags r:id="rId2"/>
            </p:custDataLst>
          </p:nvPr>
        </p:nvSpPr>
        <p:spPr/>
        <p:txBody>
          <a:bodyPr>
            <a:normAutofit/>
          </a:bodyPr>
          <a:lstStyle/>
          <a:p>
            <a:pPr algn="l">
              <a:lnSpc>
                <a:spcPct val="111000"/>
              </a:lnSpc>
            </a:pPr>
            <a:r>
              <a:rPr lang="zh-CN" altLang="en-US"/>
              <a:t>Resguardo y Recuperación de Datos</a:t>
            </a:r>
          </a:p>
        </p:txBody>
      </p:sp>
      <p:pic>
        <p:nvPicPr>
          <p:cNvPr id="3" name="Content Placeholder 2" descr="169fcb21-9684-11f1-8cf9-0a015a0a2f94"/>
          <p:cNvPicPr>
            <a:picLocks noGrp="1" noChangeAspect="1"/>
          </p:cNvPicPr>
          <p:nvPr>
            <p:ph idx="16390"/>
            <p:custDataLst>
              <p:tags r:id="rId3"/>
            </p:custDataLst>
          </p:nvPr>
        </p:nvPicPr>
        <p:blipFill>
          <a:blip r:embed="rId10"/>
          <a:srcRect t="1869" b="1869"/>
          <a:stretch>
            <a:fillRect/>
          </a:stretch>
        </p:blipFill>
        <p:spPr>
          <a:xfrm>
            <a:off x="8001000" y="1524000"/>
            <a:ext cx="3581400" cy="4724400"/>
          </a:xfrm>
          <a:custGeom>
            <a:avLst/>
            <a:gdLst>
              <a:gd name="connisteX0" fmla="*/ 0 w 3581400"/>
              <a:gd name="connsiteY0" fmla="*/ 0 h 4724400"/>
              <a:gd name="connisteX1" fmla="*/ 3378200 w 3581400"/>
              <a:gd name="connsiteY1" fmla="*/ 0 h 4724400"/>
              <a:gd name="connisteX2" fmla="*/ 3581400 w 3581400"/>
              <a:gd name="connsiteY2" fmla="*/ 203200 h 4724400"/>
              <a:gd name="connisteX3" fmla="*/ 3581400 w 3581400"/>
              <a:gd name="connsiteY3" fmla="*/ 4521200 h 4724400"/>
              <a:gd name="connisteX4" fmla="*/ 3378200 w 3581400"/>
              <a:gd name="connsiteY4" fmla="*/ 4724400 h 4724400"/>
              <a:gd name="connisteX5" fmla="*/ 0 w 3581400"/>
              <a:gd name="connsiteY5" fmla="*/ 4724400 h 4724400"/>
              <a:gd name="connisteX6" fmla="*/ 0 w 3581400"/>
              <a:gd name="connsiteY6" fmla="*/ 0 h 4724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0" t="0" r="0" b="0"/>
            <a:pathLst>
              <a:path w="3581400" h="4724400">
                <a:moveTo>
                  <a:pt x="0" y="0"/>
                </a:moveTo>
                <a:lnTo>
                  <a:pt x="3378200" y="0"/>
                </a:lnTo>
                <a:cubicBezTo>
                  <a:pt x="3490424" y="0"/>
                  <a:pt x="3581400" y="90976"/>
                  <a:pt x="3581400" y="203200"/>
                </a:cubicBezTo>
                <a:lnTo>
                  <a:pt x="3581400" y="4521200"/>
                </a:lnTo>
                <a:cubicBezTo>
                  <a:pt x="3581400" y="4633424"/>
                  <a:pt x="3490424" y="4724400"/>
                  <a:pt x="3378200" y="4724400"/>
                </a:cubicBezTo>
                <a:lnTo>
                  <a:pt x="0" y="4724400"/>
                </a:lnTo>
                <a:lnTo>
                  <a:pt x="0" y="0"/>
                </a:lnTo>
                <a:close/>
              </a:path>
            </a:pathLst>
          </a:custGeom>
        </p:spPr>
      </p:pic>
      <p:sp>
        <p:nvSpPr>
          <p:cNvPr id="4" name="装饰  2"/>
          <p:cNvSpPr>
            <a:spLocks noGrp="1"/>
          </p:cNvSpPr>
          <p:nvPr>
            <p:ph type="body" idx="16391"/>
            <p:custDataLst>
              <p:tags r:id="rId4"/>
            </p:custDataLst>
          </p:nvPr>
        </p:nvSpPr>
        <p:spPr/>
        <p:txBody>
          <a:bodyPr/>
          <a:lstStyle/>
          <a:p>
            <a:r>
              <a:rPr lang="zh-CN" altLang="en-US"/>
              <a:t> </a:t>
            </a:r>
          </a:p>
        </p:txBody>
      </p:sp>
      <p:sp>
        <p:nvSpPr>
          <p:cNvPr id="5" name="Text Placeholder 4"/>
          <p:cNvSpPr>
            <a:spLocks noGrp="1"/>
          </p:cNvSpPr>
          <p:nvPr>
            <p:ph type="body" idx="16386"/>
            <p:custDataLst>
              <p:tags r:id="rId5"/>
            </p:custDataLst>
          </p:nvPr>
        </p:nvSpPr>
        <p:spPr/>
        <p:txBody>
          <a:bodyPr>
            <a:normAutofit/>
          </a:bodyPr>
          <a:lstStyle/>
          <a:p>
            <a:pPr algn="l">
              <a:lnSpc>
                <a:spcPct val="111000"/>
              </a:lnSpc>
            </a:pPr>
            <a:r>
              <a:rPr lang="es-419" altLang="zh-CN" sz="2200" dirty="0"/>
              <a:t>1 - </a:t>
            </a:r>
            <a:r>
              <a:rPr lang="zh-CN" altLang="en-US" sz="2200" dirty="0"/>
              <a:t>La Importancia Crítica de los Backups en OLTP</a:t>
            </a:r>
          </a:p>
        </p:txBody>
      </p:sp>
      <p:sp>
        <p:nvSpPr>
          <p:cNvPr id="6" name="Text Placeholder 5"/>
          <p:cNvSpPr>
            <a:spLocks noGrp="1"/>
          </p:cNvSpPr>
          <p:nvPr>
            <p:ph type="body" idx="16387"/>
            <p:custDataLst>
              <p:tags r:id="rId6"/>
            </p:custDataLst>
          </p:nvPr>
        </p:nvSpPr>
        <p:spPr/>
        <p:txBody>
          <a:bodyPr>
            <a:normAutofit fontScale="90000" lnSpcReduction="20000"/>
          </a:bodyPr>
          <a:lstStyle/>
          <a:p>
            <a:pPr algn="l">
              <a:lnSpc>
                <a:spcPct val="125000"/>
              </a:lnSpc>
            </a:pPr>
            <a:r>
              <a:rPr lang="zh-CN" altLang="en-US"/>
              <a:t>En sistemas transaccionales (OLTP), los datos operacionales son el corazón de la confiabilidad legal y financiera. Su pérdida, incluso parcial, conlleva perjuicios severos y directos para la organización, haciendo el resguardo obligatorio [6, 17, 111, 22].</a:t>
            </a:r>
          </a:p>
        </p:txBody>
      </p:sp>
      <p:sp>
        <p:nvSpPr>
          <p:cNvPr id="7" name="Text Placeholder 6"/>
          <p:cNvSpPr>
            <a:spLocks noGrp="1"/>
          </p:cNvSpPr>
          <p:nvPr>
            <p:ph type="body" idx="16388"/>
            <p:custDataLst>
              <p:tags r:id="rId7"/>
            </p:custDataLst>
          </p:nvPr>
        </p:nvSpPr>
        <p:spPr/>
        <p:txBody>
          <a:bodyPr>
            <a:normAutofit fontScale="82500" lnSpcReduction="10000"/>
          </a:bodyPr>
          <a:lstStyle/>
          <a:p>
            <a:pPr algn="l">
              <a:lnSpc>
                <a:spcPct val="111000"/>
              </a:lnSpc>
            </a:pPr>
            <a:r>
              <a:rPr lang="es-419" altLang="zh-CN" dirty="0"/>
              <a:t>2 - </a:t>
            </a:r>
            <a:r>
              <a:rPr lang="zh-CN" altLang="en-US" dirty="0"/>
              <a:t>Copias de Seguridad (Backup): Imágenes Estáticas</a:t>
            </a:r>
          </a:p>
        </p:txBody>
      </p:sp>
      <p:sp>
        <p:nvSpPr>
          <p:cNvPr id="8" name="Text Placeholder 7"/>
          <p:cNvSpPr>
            <a:spLocks noGrp="1"/>
          </p:cNvSpPr>
          <p:nvPr>
            <p:ph type="body" idx="16389"/>
            <p:custDataLst>
              <p:tags r:id="rId8"/>
            </p:custDataLst>
          </p:nvPr>
        </p:nvSpPr>
        <p:spPr/>
        <p:txBody>
          <a:bodyPr>
            <a:normAutofit fontScale="90000" lnSpcReduction="20000"/>
          </a:bodyPr>
          <a:lstStyle/>
          <a:p>
            <a:pPr algn="l">
              <a:lnSpc>
                <a:spcPct val="125000"/>
              </a:lnSpc>
            </a:pPr>
            <a:r>
              <a:rPr lang="zh-CN" altLang="en-US"/>
              <a:t>Las copias de seguridad son imágenes estáticas periódicas de la base de datos que permiten restaurarla a un estado previo específico. Sin embargo, implican la pérdida de todas las transacciones ocurridas entre el backup y el fallo [17, 111, 73, 169].</a:t>
            </a:r>
          </a:p>
        </p:txBody>
      </p:sp>
    </p:spTree>
    <p:custDataLst>
      <p:tags r:id="rId1"/>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idx="16385"/>
            <p:custDataLst>
              <p:tags r:id="rId2"/>
            </p:custDataLst>
          </p:nvPr>
        </p:nvSpPr>
        <p:spPr/>
        <p:txBody>
          <a:bodyPr>
            <a:normAutofit/>
          </a:bodyPr>
          <a:lstStyle/>
          <a:p>
            <a:pPr algn="l">
              <a:lnSpc>
                <a:spcPct val="111000"/>
              </a:lnSpc>
            </a:pPr>
            <a:r>
              <a:rPr lang="zh-CN" altLang="en-US"/>
              <a:t>Resguardo y Recuperación de Datos</a:t>
            </a:r>
          </a:p>
        </p:txBody>
      </p:sp>
      <p:sp>
        <p:nvSpPr>
          <p:cNvPr id="3" name="装饰  1"/>
          <p:cNvSpPr>
            <a:spLocks noGrp="1"/>
          </p:cNvSpPr>
          <p:nvPr>
            <p:ph type="body" idx="16390"/>
            <p:custDataLst>
              <p:tags r:id="rId3"/>
            </p:custDataLst>
          </p:nvPr>
        </p:nvSpPr>
        <p:spPr/>
        <p:txBody>
          <a:bodyPr/>
          <a:lstStyle/>
          <a:p>
            <a:r>
              <a:rPr lang="zh-CN" altLang="en-US"/>
              <a:t> </a:t>
            </a:r>
          </a:p>
        </p:txBody>
      </p:sp>
      <p:pic>
        <p:nvPicPr>
          <p:cNvPr id="4" name="Picture Placeholder 3" descr="165d0d50-9684-11f1-8cf9-0a015a0a2f94"/>
          <p:cNvPicPr>
            <a:picLocks noGrp="1" noChangeAspect="1"/>
          </p:cNvPicPr>
          <p:nvPr>
            <p:ph type="pic" idx="16391"/>
            <p:custDataLst>
              <p:tags r:id="rId4"/>
            </p:custDataLst>
          </p:nvPr>
        </p:nvPicPr>
        <p:blipFill>
          <a:blip r:embed="rId12"/>
          <a:srcRect l="5300" r="5300"/>
          <a:stretch>
            <a:fillRect/>
          </a:stretch>
        </p:blipFill>
        <p:spPr>
          <a:xfrm>
            <a:off x="609600" y="1524000"/>
            <a:ext cx="2540000" cy="2209800"/>
          </a:xfrm>
          <a:custGeom>
            <a:avLst/>
            <a:gdLst>
              <a:gd name="connisteX0" fmla="*/ 0 w 2540000"/>
              <a:gd name="connsiteY0" fmla="*/ 203200 h 2209800"/>
              <a:gd name="connisteX1" fmla="*/ 203200 w 2540000"/>
              <a:gd name="connsiteY1" fmla="*/ 0 h 2209800"/>
              <a:gd name="connisteX2" fmla="*/ 2540000 w 2540000"/>
              <a:gd name="connsiteY2" fmla="*/ 0 h 2209800"/>
              <a:gd name="connisteX3" fmla="*/ 2540000 w 2540000"/>
              <a:gd name="connsiteY3" fmla="*/ 2209800 h 2209800"/>
              <a:gd name="connisteX4" fmla="*/ 203200 w 2540000"/>
              <a:gd name="connsiteY4" fmla="*/ 2209800 h 2209800"/>
              <a:gd name="connisteX5" fmla="*/ 0 w 2540000"/>
              <a:gd name="connsiteY5" fmla="*/ 2006600 h 2209800"/>
              <a:gd name="connisteX6" fmla="*/ 0 w 2540000"/>
              <a:gd name="connsiteY6" fmla="*/ 203200 h 2209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0" t="0" r="0" b="0"/>
            <a:pathLst>
              <a:path w="2540000" h="2209800">
                <a:moveTo>
                  <a:pt x="0" y="203200"/>
                </a:moveTo>
                <a:cubicBezTo>
                  <a:pt x="0" y="90976"/>
                  <a:pt x="90976" y="0"/>
                  <a:pt x="203200" y="0"/>
                </a:cubicBezTo>
                <a:lnTo>
                  <a:pt x="2540000" y="0"/>
                </a:lnTo>
                <a:lnTo>
                  <a:pt x="2540000" y="2209800"/>
                </a:lnTo>
                <a:lnTo>
                  <a:pt x="203200" y="2209800"/>
                </a:lnTo>
                <a:cubicBezTo>
                  <a:pt x="90976" y="2209800"/>
                  <a:pt x="0" y="2118824"/>
                  <a:pt x="0" y="2006600"/>
                </a:cubicBezTo>
                <a:lnTo>
                  <a:pt x="0" y="203200"/>
                </a:lnTo>
                <a:close/>
              </a:path>
            </a:pathLst>
          </a:custGeom>
        </p:spPr>
      </p:pic>
      <p:sp>
        <p:nvSpPr>
          <p:cNvPr id="5" name="文本占位符 4"/>
          <p:cNvSpPr>
            <a:spLocks noGrp="1"/>
          </p:cNvSpPr>
          <p:nvPr>
            <p:ph type="body" idx="16386"/>
            <p:custDataLst>
              <p:tags r:id="rId5"/>
            </p:custDataLst>
          </p:nvPr>
        </p:nvSpPr>
        <p:spPr/>
        <p:txBody>
          <a:bodyPr>
            <a:normAutofit/>
          </a:bodyPr>
          <a:lstStyle/>
          <a:p>
            <a:pPr algn="l">
              <a:lnSpc>
                <a:spcPct val="111000"/>
              </a:lnSpc>
            </a:pPr>
            <a:r>
              <a:rPr lang="es-419" altLang="zh-CN" dirty="0"/>
              <a:t>3 - </a:t>
            </a:r>
            <a:r>
              <a:rPr lang="zh-CN" altLang="en-US" dirty="0"/>
              <a:t>Restauración Incremental con Bitácoras (Logs)</a:t>
            </a:r>
          </a:p>
        </p:txBody>
      </p:sp>
      <p:sp>
        <p:nvSpPr>
          <p:cNvPr id="6" name="文本占位符 5"/>
          <p:cNvSpPr>
            <a:spLocks noGrp="1"/>
          </p:cNvSpPr>
          <p:nvPr>
            <p:ph type="body" idx="16387"/>
            <p:custDataLst>
              <p:tags r:id="rId6"/>
            </p:custDataLst>
          </p:nvPr>
        </p:nvSpPr>
        <p:spPr/>
        <p:txBody>
          <a:bodyPr>
            <a:normAutofit fontScale="90000" lnSpcReduction="20000"/>
          </a:bodyPr>
          <a:lstStyle/>
          <a:p>
            <a:pPr algn="l">
              <a:lnSpc>
                <a:spcPct val="125000"/>
              </a:lnSpc>
            </a:pPr>
            <a:r>
              <a:rPr lang="zh-CN" altLang="en-US"/>
              <a:t>Para minimizar la pérdida de datos, los SGBD modernos combinan backups con la bitácora de transacciones (log). Tras restaurar el backup, se aplican secuencialmente los cambios registrados en el log hasta el momento del fallo, reconstruyendo el estado casi exacto [17, 18, 111, 112, 73, 170].</a:t>
            </a:r>
          </a:p>
        </p:txBody>
      </p:sp>
      <p:sp>
        <p:nvSpPr>
          <p:cNvPr id="7" name="装饰  5"/>
          <p:cNvSpPr>
            <a:spLocks noGrp="1"/>
          </p:cNvSpPr>
          <p:nvPr>
            <p:ph type="body" idx="16392"/>
            <p:custDataLst>
              <p:tags r:id="rId7"/>
            </p:custDataLst>
          </p:nvPr>
        </p:nvSpPr>
        <p:spPr/>
        <p:txBody>
          <a:bodyPr/>
          <a:lstStyle/>
          <a:p>
            <a:r>
              <a:rPr lang="zh-CN" altLang="en-US"/>
              <a:t> </a:t>
            </a:r>
          </a:p>
        </p:txBody>
      </p:sp>
      <p:pic>
        <p:nvPicPr>
          <p:cNvPr id="8" name="Picture Placeholder 7" descr="165d0b7e-9684-11f1-8cf9-0a015a0a2f94"/>
          <p:cNvPicPr>
            <a:picLocks noGrp="1" noChangeAspect="1"/>
          </p:cNvPicPr>
          <p:nvPr>
            <p:ph type="pic" idx="16393"/>
            <p:custDataLst>
              <p:tags r:id="rId8"/>
            </p:custDataLst>
          </p:nvPr>
        </p:nvPicPr>
        <p:blipFill>
          <a:blip r:embed="rId13"/>
          <a:srcRect l="5300" r="5300"/>
          <a:stretch>
            <a:fillRect/>
          </a:stretch>
        </p:blipFill>
        <p:spPr>
          <a:xfrm>
            <a:off x="609600" y="4038600"/>
            <a:ext cx="2540000" cy="2209800"/>
          </a:xfrm>
          <a:custGeom>
            <a:avLst/>
            <a:gdLst>
              <a:gd name="connisteX0" fmla="*/ 0 w 2540000"/>
              <a:gd name="connsiteY0" fmla="*/ 203200 h 2209800"/>
              <a:gd name="connisteX1" fmla="*/ 203200 w 2540000"/>
              <a:gd name="connsiteY1" fmla="*/ 0 h 2209800"/>
              <a:gd name="connisteX2" fmla="*/ 2540000 w 2540000"/>
              <a:gd name="connsiteY2" fmla="*/ 0 h 2209800"/>
              <a:gd name="connisteX3" fmla="*/ 2540000 w 2540000"/>
              <a:gd name="connsiteY3" fmla="*/ 2209800 h 2209800"/>
              <a:gd name="connisteX4" fmla="*/ 203200 w 2540000"/>
              <a:gd name="connsiteY4" fmla="*/ 2209800 h 2209800"/>
              <a:gd name="connisteX5" fmla="*/ 0 w 2540000"/>
              <a:gd name="connsiteY5" fmla="*/ 2006600 h 2209800"/>
              <a:gd name="connisteX6" fmla="*/ 0 w 2540000"/>
              <a:gd name="connsiteY6" fmla="*/ 203200 h 2209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0" t="0" r="0" b="0"/>
            <a:pathLst>
              <a:path w="2540000" h="2209800">
                <a:moveTo>
                  <a:pt x="0" y="203200"/>
                </a:moveTo>
                <a:cubicBezTo>
                  <a:pt x="0" y="90976"/>
                  <a:pt x="90976" y="0"/>
                  <a:pt x="203200" y="0"/>
                </a:cubicBezTo>
                <a:lnTo>
                  <a:pt x="2540000" y="0"/>
                </a:lnTo>
                <a:lnTo>
                  <a:pt x="2540000" y="2209800"/>
                </a:lnTo>
                <a:lnTo>
                  <a:pt x="203200" y="2209800"/>
                </a:lnTo>
                <a:cubicBezTo>
                  <a:pt x="90976" y="2209800"/>
                  <a:pt x="0" y="2118824"/>
                  <a:pt x="0" y="2006600"/>
                </a:cubicBezTo>
                <a:lnTo>
                  <a:pt x="0" y="203200"/>
                </a:lnTo>
                <a:close/>
              </a:path>
            </a:pathLst>
          </a:custGeom>
        </p:spPr>
      </p:pic>
      <p:sp>
        <p:nvSpPr>
          <p:cNvPr id="9" name="文本占位符 8"/>
          <p:cNvSpPr>
            <a:spLocks noGrp="1"/>
          </p:cNvSpPr>
          <p:nvPr>
            <p:ph type="body" idx="16388"/>
            <p:custDataLst>
              <p:tags r:id="rId9"/>
            </p:custDataLst>
          </p:nvPr>
        </p:nvSpPr>
        <p:spPr/>
        <p:txBody>
          <a:bodyPr>
            <a:normAutofit fontScale="92500"/>
          </a:bodyPr>
          <a:lstStyle/>
          <a:p>
            <a:pPr algn="l">
              <a:lnSpc>
                <a:spcPct val="111000"/>
              </a:lnSpc>
            </a:pPr>
            <a:r>
              <a:rPr lang="es-419" altLang="zh-CN" dirty="0"/>
              <a:t>4 - </a:t>
            </a:r>
            <a:r>
              <a:rPr lang="zh-CN" altLang="en-US" dirty="0"/>
              <a:t>Enfoque en Data Warehouses: Recarga como Alternativa</a:t>
            </a:r>
          </a:p>
        </p:txBody>
      </p:sp>
      <p:sp>
        <p:nvSpPr>
          <p:cNvPr id="10" name="文本占位符 9"/>
          <p:cNvSpPr>
            <a:spLocks noGrp="1"/>
          </p:cNvSpPr>
          <p:nvPr>
            <p:ph type="body" idx="16389"/>
            <p:custDataLst>
              <p:tags r:id="rId10"/>
            </p:custDataLst>
          </p:nvPr>
        </p:nvSpPr>
        <p:spPr/>
        <p:txBody>
          <a:bodyPr>
            <a:normAutofit fontScale="90000" lnSpcReduction="20000"/>
          </a:bodyPr>
          <a:lstStyle/>
          <a:p>
            <a:pPr algn="l">
              <a:lnSpc>
                <a:spcPct val="125000"/>
              </a:lnSpc>
            </a:pPr>
            <a:r>
              <a:rPr lang="zh-CN" altLang="en-US"/>
              <a:t>En entornos analíticos masivos (DW), debido al gran volumen de datos y su naturaleza no volátil, la recarga de datos históricos desde los sistemas transaccionales origen (OLTP) puede ser una alternativa de bajo costo al respaldo físico masivo, reduciendo la infraestructura de almacenamiento secundario [6, 22, 3, 195].</a:t>
            </a:r>
          </a:p>
        </p:txBody>
      </p:sp>
    </p:spTree>
    <p:custDataLst>
      <p:tags r:id="rId1"/>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16385"/>
            <p:custDataLst>
              <p:tags r:id="rId2"/>
            </p:custDataLst>
          </p:nvPr>
        </p:nvSpPr>
        <p:spPr/>
        <p:txBody>
          <a:bodyPr>
            <a:normAutofit/>
          </a:bodyPr>
          <a:lstStyle/>
          <a:p>
            <a:pPr algn="l">
              <a:lnSpc>
                <a:spcPct val="111000"/>
              </a:lnSpc>
            </a:pPr>
            <a:r>
              <a:rPr lang="zh-CN" altLang="en-US"/>
              <a:t>Atributos de Calidad de Datos (Data Quality)</a:t>
            </a:r>
          </a:p>
        </p:txBody>
      </p:sp>
      <p:sp>
        <p:nvSpPr>
          <p:cNvPr id="3" name="装饰  1"/>
          <p:cNvSpPr>
            <a:spLocks noGrp="1"/>
          </p:cNvSpPr>
          <p:nvPr>
            <p:ph type="body" idx="16390"/>
            <p:custDataLst>
              <p:tags r:id="rId3"/>
            </p:custDataLst>
          </p:nvPr>
        </p:nvSpPr>
        <p:spPr/>
        <p:txBody>
          <a:bodyPr/>
          <a:lstStyle/>
          <a:p>
            <a:r>
              <a:rPr lang="zh-CN" altLang="en-US"/>
              <a:t> </a:t>
            </a:r>
          </a:p>
        </p:txBody>
      </p:sp>
      <p:pic>
        <p:nvPicPr>
          <p:cNvPr id="4" name="Picture Placeholder 3" descr="14df62bf-9684-11f1-8cf9-0a015a0a2f94"/>
          <p:cNvPicPr>
            <a:picLocks noGrp="1" noChangeAspect="1"/>
          </p:cNvPicPr>
          <p:nvPr>
            <p:ph type="pic" idx="16391"/>
            <p:custDataLst>
              <p:tags r:id="rId4"/>
            </p:custDataLst>
          </p:nvPr>
        </p:nvPicPr>
        <p:blipFill>
          <a:blip r:embed="rId12"/>
          <a:srcRect t="6500" b="6500"/>
          <a:stretch>
            <a:fillRect/>
          </a:stretch>
        </p:blipFill>
        <p:spPr>
          <a:xfrm>
            <a:off x="9042400" y="1524000"/>
            <a:ext cx="2540000" cy="2209800"/>
          </a:xfrm>
          <a:custGeom>
            <a:avLst/>
            <a:gdLst>
              <a:gd name="connisteX0" fmla="*/ 0 w 2540000"/>
              <a:gd name="connsiteY0" fmla="*/ 0 h 2209800"/>
              <a:gd name="connisteX1" fmla="*/ 2336800 w 2540000"/>
              <a:gd name="connsiteY1" fmla="*/ 0 h 2209800"/>
              <a:gd name="connisteX2" fmla="*/ 2540000 w 2540000"/>
              <a:gd name="connsiteY2" fmla="*/ 203200 h 2209800"/>
              <a:gd name="connisteX3" fmla="*/ 2540000 w 2540000"/>
              <a:gd name="connsiteY3" fmla="*/ 2006600 h 2209800"/>
              <a:gd name="connisteX4" fmla="*/ 2336800 w 2540000"/>
              <a:gd name="connsiteY4" fmla="*/ 2209800 h 2209800"/>
              <a:gd name="connisteX5" fmla="*/ 0 w 2540000"/>
              <a:gd name="connsiteY5" fmla="*/ 2209800 h 2209800"/>
              <a:gd name="connisteX6" fmla="*/ 0 w 2540000"/>
              <a:gd name="connsiteY6" fmla="*/ 0 h 2209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0" t="0" r="0" b="0"/>
            <a:pathLst>
              <a:path w="2540000" h="2209800">
                <a:moveTo>
                  <a:pt x="0" y="0"/>
                </a:moveTo>
                <a:lnTo>
                  <a:pt x="2336800" y="0"/>
                </a:lnTo>
                <a:cubicBezTo>
                  <a:pt x="2449024" y="0"/>
                  <a:pt x="2540000" y="90976"/>
                  <a:pt x="2540000" y="203200"/>
                </a:cubicBezTo>
                <a:lnTo>
                  <a:pt x="2540000" y="2006600"/>
                </a:lnTo>
                <a:cubicBezTo>
                  <a:pt x="2540000" y="2118824"/>
                  <a:pt x="2449024" y="2209800"/>
                  <a:pt x="2336800" y="2209800"/>
                </a:cubicBezTo>
                <a:lnTo>
                  <a:pt x="0" y="2209800"/>
                </a:lnTo>
                <a:lnTo>
                  <a:pt x="0" y="0"/>
                </a:lnTo>
                <a:close/>
              </a:path>
            </a:pathLst>
          </a:custGeom>
        </p:spPr>
      </p:pic>
      <p:sp>
        <p:nvSpPr>
          <p:cNvPr id="5" name="Text Placeholder 4"/>
          <p:cNvSpPr>
            <a:spLocks noGrp="1"/>
          </p:cNvSpPr>
          <p:nvPr>
            <p:ph type="body" idx="16386"/>
            <p:custDataLst>
              <p:tags r:id="rId5"/>
            </p:custDataLst>
          </p:nvPr>
        </p:nvSpPr>
        <p:spPr/>
        <p:txBody>
          <a:bodyPr>
            <a:normAutofit/>
          </a:bodyPr>
          <a:lstStyle/>
          <a:p>
            <a:pPr algn="l">
              <a:lnSpc>
                <a:spcPct val="111000"/>
              </a:lnSpc>
            </a:pPr>
            <a:r>
              <a:rPr lang="zh-CN" altLang="en-US"/>
              <a:t>Más Allá de la Sintaxis: La Calidad como Pilar Estratégico</a:t>
            </a:r>
          </a:p>
        </p:txBody>
      </p:sp>
      <p:sp>
        <p:nvSpPr>
          <p:cNvPr id="6" name="Text Placeholder 5"/>
          <p:cNvSpPr>
            <a:spLocks noGrp="1"/>
          </p:cNvSpPr>
          <p:nvPr>
            <p:ph type="body" idx="16387"/>
            <p:custDataLst>
              <p:tags r:id="rId6"/>
            </p:custDataLst>
          </p:nvPr>
        </p:nvSpPr>
        <p:spPr/>
        <p:txBody>
          <a:bodyPr>
            <a:normAutofit fontScale="75000" lnSpcReduction="10000"/>
          </a:bodyPr>
          <a:lstStyle/>
          <a:p>
            <a:pPr algn="l">
              <a:lnSpc>
                <a:spcPct val="125000"/>
              </a:lnSpc>
            </a:pPr>
            <a:r>
              <a:rPr lang="zh-CN" altLang="en-US"/>
              <a:t>La calidad de datos en entornos empresariales a gran escala va más allá de la conformidad sintáctica. Es un pilar fundamental para el éxito organizativo, ya que datos de baja calidad conducen a decisiones erróneas y sesgadas [532, 101, 240, 251].</a:t>
            </a:r>
          </a:p>
        </p:txBody>
      </p:sp>
      <p:sp>
        <p:nvSpPr>
          <p:cNvPr id="7" name="装饰  5"/>
          <p:cNvSpPr>
            <a:spLocks noGrp="1"/>
          </p:cNvSpPr>
          <p:nvPr>
            <p:ph type="body" idx="16392"/>
            <p:custDataLst>
              <p:tags r:id="rId7"/>
            </p:custDataLst>
          </p:nvPr>
        </p:nvSpPr>
        <p:spPr/>
        <p:txBody>
          <a:bodyPr/>
          <a:lstStyle/>
          <a:p>
            <a:r>
              <a:rPr lang="zh-CN" altLang="en-US"/>
              <a:t> </a:t>
            </a:r>
          </a:p>
        </p:txBody>
      </p:sp>
      <p:pic>
        <p:nvPicPr>
          <p:cNvPr id="8" name="Picture Placeholder 7" descr="14df6285-9684-11f1-8cf9-0a015a0a2f94"/>
          <p:cNvPicPr>
            <a:picLocks noGrp="1" noChangeAspect="1"/>
          </p:cNvPicPr>
          <p:nvPr>
            <p:ph type="pic" idx="16393"/>
            <p:custDataLst>
              <p:tags r:id="rId8"/>
            </p:custDataLst>
          </p:nvPr>
        </p:nvPicPr>
        <p:blipFill>
          <a:blip r:embed="rId13"/>
          <a:srcRect t="6500" b="6500"/>
          <a:stretch>
            <a:fillRect/>
          </a:stretch>
        </p:blipFill>
        <p:spPr>
          <a:xfrm>
            <a:off x="9042400" y="4038600"/>
            <a:ext cx="2540000" cy="2209800"/>
          </a:xfrm>
          <a:custGeom>
            <a:avLst/>
            <a:gdLst>
              <a:gd name="connisteX0" fmla="*/ 0 w 2540000"/>
              <a:gd name="connsiteY0" fmla="*/ 0 h 2209800"/>
              <a:gd name="connisteX1" fmla="*/ 2336800 w 2540000"/>
              <a:gd name="connsiteY1" fmla="*/ 0 h 2209800"/>
              <a:gd name="connisteX2" fmla="*/ 2540000 w 2540000"/>
              <a:gd name="connsiteY2" fmla="*/ 203200 h 2209800"/>
              <a:gd name="connisteX3" fmla="*/ 2540000 w 2540000"/>
              <a:gd name="connsiteY3" fmla="*/ 2006600 h 2209800"/>
              <a:gd name="connisteX4" fmla="*/ 2336800 w 2540000"/>
              <a:gd name="connsiteY4" fmla="*/ 2209800 h 2209800"/>
              <a:gd name="connisteX5" fmla="*/ 0 w 2540000"/>
              <a:gd name="connsiteY5" fmla="*/ 2209800 h 2209800"/>
              <a:gd name="connisteX6" fmla="*/ 0 w 2540000"/>
              <a:gd name="connsiteY6" fmla="*/ 0 h 2209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0" t="0" r="0" b="0"/>
            <a:pathLst>
              <a:path w="2540000" h="2209800">
                <a:moveTo>
                  <a:pt x="0" y="0"/>
                </a:moveTo>
                <a:lnTo>
                  <a:pt x="2336800" y="0"/>
                </a:lnTo>
                <a:cubicBezTo>
                  <a:pt x="2449024" y="0"/>
                  <a:pt x="2540000" y="90976"/>
                  <a:pt x="2540000" y="203200"/>
                </a:cubicBezTo>
                <a:lnTo>
                  <a:pt x="2540000" y="2006600"/>
                </a:lnTo>
                <a:cubicBezTo>
                  <a:pt x="2540000" y="2118824"/>
                  <a:pt x="2449024" y="2209800"/>
                  <a:pt x="2336800" y="2209800"/>
                </a:cubicBezTo>
                <a:lnTo>
                  <a:pt x="0" y="2209800"/>
                </a:lnTo>
                <a:lnTo>
                  <a:pt x="0" y="0"/>
                </a:lnTo>
                <a:close/>
              </a:path>
            </a:pathLst>
          </a:custGeom>
        </p:spPr>
      </p:pic>
      <p:sp>
        <p:nvSpPr>
          <p:cNvPr id="9" name="Text Placeholder 8"/>
          <p:cNvSpPr>
            <a:spLocks noGrp="1"/>
          </p:cNvSpPr>
          <p:nvPr>
            <p:ph type="body" idx="16388"/>
            <p:custDataLst>
              <p:tags r:id="rId9"/>
            </p:custDataLst>
          </p:nvPr>
        </p:nvSpPr>
        <p:spPr/>
        <p:txBody>
          <a:bodyPr>
            <a:normAutofit/>
          </a:bodyPr>
          <a:lstStyle/>
          <a:p>
            <a:pPr algn="l">
              <a:lnSpc>
                <a:spcPct val="111000"/>
              </a:lnSpc>
            </a:pPr>
            <a:r>
              <a:rPr lang="zh-CN" altLang="en-US"/>
              <a:t>Validez: Conformidad con Reglas</a:t>
            </a:r>
          </a:p>
        </p:txBody>
      </p:sp>
      <p:sp>
        <p:nvSpPr>
          <p:cNvPr id="10" name="Text Placeholder 9"/>
          <p:cNvSpPr>
            <a:spLocks noGrp="1"/>
          </p:cNvSpPr>
          <p:nvPr>
            <p:ph type="body" idx="16389"/>
            <p:custDataLst>
              <p:tags r:id="rId10"/>
            </p:custDataLst>
          </p:nvPr>
        </p:nvSpPr>
        <p:spPr/>
        <p:txBody>
          <a:bodyPr>
            <a:normAutofit/>
          </a:bodyPr>
          <a:lstStyle/>
          <a:p>
            <a:pPr algn="l">
              <a:lnSpc>
                <a:spcPct val="125000"/>
              </a:lnSpc>
            </a:pPr>
            <a:r>
              <a:rPr lang="zh-CN" altLang="en-US" sz="1000"/>
              <a:t>Mide si el dato cumple con las reglas semánticas, lógicas y de formato establecidas (ej. formato de fecha, rangos de códigos postales). Un dato inválido puede romper consultas y algoritmos [72, 102, 245].</a:t>
            </a:r>
          </a:p>
        </p:txBody>
      </p:sp>
    </p:spTree>
    <p:custDataLst>
      <p:tags r:id="rId1"/>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16385"/>
            <p:custDataLst>
              <p:tags r:id="rId2"/>
            </p:custDataLst>
          </p:nvPr>
        </p:nvSpPr>
        <p:spPr/>
        <p:txBody>
          <a:bodyPr>
            <a:normAutofit/>
          </a:bodyPr>
          <a:lstStyle/>
          <a:p>
            <a:pPr algn="l">
              <a:lnSpc>
                <a:spcPct val="111000"/>
              </a:lnSpc>
            </a:pPr>
            <a:r>
              <a:rPr lang="zh-CN" altLang="en-US"/>
              <a:t>Atributos de Calidad de Datos (Data Quality)</a:t>
            </a:r>
          </a:p>
        </p:txBody>
      </p:sp>
      <p:sp>
        <p:nvSpPr>
          <p:cNvPr id="3" name="装饰  1"/>
          <p:cNvSpPr>
            <a:spLocks noGrp="1"/>
          </p:cNvSpPr>
          <p:nvPr>
            <p:ph type="body" idx="16390"/>
            <p:custDataLst>
              <p:tags r:id="rId3"/>
            </p:custDataLst>
          </p:nvPr>
        </p:nvSpPr>
        <p:spPr/>
        <p:txBody>
          <a:bodyPr/>
          <a:lstStyle/>
          <a:p>
            <a:r>
              <a:rPr lang="zh-CN" altLang="en-US"/>
              <a:t> </a:t>
            </a:r>
          </a:p>
        </p:txBody>
      </p:sp>
      <p:pic>
        <p:nvPicPr>
          <p:cNvPr id="4" name="图片占位符 3" descr="263f7a1d-9684-11f1-8cf9-0a015a0a2f94"/>
          <p:cNvPicPr>
            <a:picLocks noGrp="1" noChangeAspect="1"/>
          </p:cNvPicPr>
          <p:nvPr>
            <p:ph type="pic" idx="16391"/>
            <p:custDataLst>
              <p:tags r:id="rId4"/>
            </p:custDataLst>
          </p:nvPr>
        </p:nvPicPr>
        <p:blipFill>
          <a:blip r:embed="rId12"/>
          <a:srcRect/>
          <a:stretch>
            <a:fillRect/>
          </a:stretch>
        </p:blipFill>
        <p:spPr>
          <a:xfrm>
            <a:off x="2667000" y="1955800"/>
            <a:ext cx="1219200" cy="1219200"/>
          </a:xfrm>
          <a:custGeom>
            <a:avLst/>
            <a:gdLst>
              <a:gd name="connisteX0" fmla="*/ 0 w 1219200"/>
              <a:gd name="connsiteY0" fmla="*/ 609600 h 1219200"/>
              <a:gd name="connisteX1" fmla="*/ 609600 w 1219200"/>
              <a:gd name="connsiteY1" fmla="*/ 0 h 1219200"/>
              <a:gd name="connisteX2" fmla="*/ 609600 w 1219200"/>
              <a:gd name="connsiteY2" fmla="*/ 0 h 1219200"/>
              <a:gd name="connisteX3" fmla="*/ 1219200 w 1219200"/>
              <a:gd name="connsiteY3" fmla="*/ 609600 h 1219200"/>
              <a:gd name="connisteX4" fmla="*/ 1219200 w 1219200"/>
              <a:gd name="connsiteY4" fmla="*/ 609600 h 1219200"/>
              <a:gd name="connisteX5" fmla="*/ 609600 w 1219200"/>
              <a:gd name="connsiteY5" fmla="*/ 1219200 h 1219200"/>
              <a:gd name="connisteX6" fmla="*/ 609600 w 1219200"/>
              <a:gd name="connsiteY6" fmla="*/ 1219200 h 1219200"/>
              <a:gd name="connisteX7" fmla="*/ 0 w 1219200"/>
              <a:gd name="connsiteY7" fmla="*/ 609600 h 1219200"/>
              <a:gd name="connisteX8" fmla="*/ 0 w 1219200"/>
              <a:gd name="connsiteY8" fmla="*/ 609600 h 12192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1219200" h="1219200">
                <a:moveTo>
                  <a:pt x="0" y="609600"/>
                </a:moveTo>
                <a:cubicBezTo>
                  <a:pt x="0" y="272927"/>
                  <a:pt x="272927" y="0"/>
                  <a:pt x="609600" y="0"/>
                </a:cubicBezTo>
                <a:lnTo>
                  <a:pt x="609600" y="0"/>
                </a:lnTo>
                <a:cubicBezTo>
                  <a:pt x="946273" y="0"/>
                  <a:pt x="1219200" y="272927"/>
                  <a:pt x="1219200" y="609600"/>
                </a:cubicBezTo>
                <a:lnTo>
                  <a:pt x="1219200" y="609600"/>
                </a:lnTo>
                <a:cubicBezTo>
                  <a:pt x="1219200" y="946273"/>
                  <a:pt x="946273" y="1219200"/>
                  <a:pt x="609600" y="1219200"/>
                </a:cubicBezTo>
                <a:lnTo>
                  <a:pt x="609600" y="1219200"/>
                </a:lnTo>
                <a:cubicBezTo>
                  <a:pt x="272927" y="1219200"/>
                  <a:pt x="0" y="946273"/>
                  <a:pt x="0" y="609600"/>
                </a:cubicBezTo>
                <a:lnTo>
                  <a:pt x="0" y="609600"/>
                </a:lnTo>
                <a:close/>
              </a:path>
            </a:pathLst>
          </a:custGeom>
        </p:spPr>
      </p:pic>
      <p:sp>
        <p:nvSpPr>
          <p:cNvPr id="5" name="Text Placeholder 4"/>
          <p:cNvSpPr>
            <a:spLocks noGrp="1"/>
          </p:cNvSpPr>
          <p:nvPr>
            <p:ph type="body" idx="16386"/>
            <p:custDataLst>
              <p:tags r:id="rId5"/>
            </p:custDataLst>
          </p:nvPr>
        </p:nvSpPr>
        <p:spPr/>
        <p:txBody>
          <a:bodyPr>
            <a:normAutofit/>
          </a:bodyPr>
          <a:lstStyle/>
          <a:p>
            <a:pPr algn="ctr">
              <a:lnSpc>
                <a:spcPct val="111000"/>
              </a:lnSpc>
            </a:pPr>
            <a:r>
              <a:rPr lang="zh-CN" altLang="en-US" sz="2200"/>
              <a:t>Exactitud: Veracidad del Dato</a:t>
            </a:r>
          </a:p>
        </p:txBody>
      </p:sp>
      <p:sp>
        <p:nvSpPr>
          <p:cNvPr id="6" name="Text Placeholder 5"/>
          <p:cNvSpPr>
            <a:spLocks noGrp="1"/>
          </p:cNvSpPr>
          <p:nvPr>
            <p:ph type="body" idx="16387"/>
            <p:custDataLst>
              <p:tags r:id="rId6"/>
            </p:custDataLst>
          </p:nvPr>
        </p:nvSpPr>
        <p:spPr/>
        <p:txBody>
          <a:bodyPr>
            <a:normAutofit/>
          </a:bodyPr>
          <a:lstStyle/>
          <a:p>
            <a:pPr algn="ctr">
              <a:lnSpc>
                <a:spcPct val="125000"/>
              </a:lnSpc>
            </a:pPr>
            <a:r>
              <a:rPr lang="zh-CN" altLang="en-US"/>
              <a:t>Determina la correspondencia entre el valor registrado y la realidad física o de negocio que representa. Un dato puede ser válido pero inexacto (ej. "150 años de edad"). Los errores suelen originarse en la captura o ETL [72, 102, 245, 642].</a:t>
            </a:r>
          </a:p>
        </p:txBody>
      </p:sp>
      <p:sp>
        <p:nvSpPr>
          <p:cNvPr id="7" name="装饰  5"/>
          <p:cNvSpPr>
            <a:spLocks noGrp="1"/>
          </p:cNvSpPr>
          <p:nvPr>
            <p:ph type="body" idx="16392"/>
            <p:custDataLst>
              <p:tags r:id="rId7"/>
            </p:custDataLst>
          </p:nvPr>
        </p:nvSpPr>
        <p:spPr/>
        <p:txBody>
          <a:bodyPr/>
          <a:lstStyle/>
          <a:p>
            <a:r>
              <a:rPr lang="zh-CN" altLang="en-US"/>
              <a:t> </a:t>
            </a:r>
          </a:p>
        </p:txBody>
      </p:sp>
      <p:pic>
        <p:nvPicPr>
          <p:cNvPr id="8" name="图片占位符 7" descr="263f7a27-9684-11f1-8cf9-0a015a0a2f94"/>
          <p:cNvPicPr>
            <a:picLocks noGrp="1" noChangeAspect="1"/>
          </p:cNvPicPr>
          <p:nvPr>
            <p:ph type="pic" idx="16393"/>
            <p:custDataLst>
              <p:tags r:id="rId8"/>
            </p:custDataLst>
          </p:nvPr>
        </p:nvPicPr>
        <p:blipFill>
          <a:blip r:embed="rId13"/>
          <a:srcRect/>
          <a:stretch>
            <a:fillRect/>
          </a:stretch>
        </p:blipFill>
        <p:spPr>
          <a:xfrm>
            <a:off x="8305800" y="1955800"/>
            <a:ext cx="1219200" cy="1219200"/>
          </a:xfrm>
          <a:custGeom>
            <a:avLst/>
            <a:gdLst>
              <a:gd name="connisteX0" fmla="*/ 0 w 1219200"/>
              <a:gd name="connsiteY0" fmla="*/ 609600 h 1219200"/>
              <a:gd name="connisteX1" fmla="*/ 609600 w 1219200"/>
              <a:gd name="connsiteY1" fmla="*/ 0 h 1219200"/>
              <a:gd name="connisteX2" fmla="*/ 609600 w 1219200"/>
              <a:gd name="connsiteY2" fmla="*/ 0 h 1219200"/>
              <a:gd name="connisteX3" fmla="*/ 1219200 w 1219200"/>
              <a:gd name="connsiteY3" fmla="*/ 609600 h 1219200"/>
              <a:gd name="connisteX4" fmla="*/ 1219200 w 1219200"/>
              <a:gd name="connsiteY4" fmla="*/ 609600 h 1219200"/>
              <a:gd name="connisteX5" fmla="*/ 609600 w 1219200"/>
              <a:gd name="connsiteY5" fmla="*/ 1219200 h 1219200"/>
              <a:gd name="connisteX6" fmla="*/ 609600 w 1219200"/>
              <a:gd name="connsiteY6" fmla="*/ 1219200 h 1219200"/>
              <a:gd name="connisteX7" fmla="*/ 0 w 1219200"/>
              <a:gd name="connsiteY7" fmla="*/ 609600 h 1219200"/>
              <a:gd name="connisteX8" fmla="*/ 0 w 1219200"/>
              <a:gd name="connsiteY8" fmla="*/ 609600 h 12192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1219200" h="1219200">
                <a:moveTo>
                  <a:pt x="0" y="609600"/>
                </a:moveTo>
                <a:cubicBezTo>
                  <a:pt x="0" y="272927"/>
                  <a:pt x="272927" y="0"/>
                  <a:pt x="609600" y="0"/>
                </a:cubicBezTo>
                <a:lnTo>
                  <a:pt x="609600" y="0"/>
                </a:lnTo>
                <a:cubicBezTo>
                  <a:pt x="946273" y="0"/>
                  <a:pt x="1219200" y="272927"/>
                  <a:pt x="1219200" y="609600"/>
                </a:cubicBezTo>
                <a:lnTo>
                  <a:pt x="1219200" y="609600"/>
                </a:lnTo>
                <a:cubicBezTo>
                  <a:pt x="1219200" y="946273"/>
                  <a:pt x="946273" y="1219200"/>
                  <a:pt x="609600" y="1219200"/>
                </a:cubicBezTo>
                <a:lnTo>
                  <a:pt x="609600" y="1219200"/>
                </a:lnTo>
                <a:cubicBezTo>
                  <a:pt x="272927" y="1219200"/>
                  <a:pt x="0" y="946273"/>
                  <a:pt x="0" y="609600"/>
                </a:cubicBezTo>
                <a:lnTo>
                  <a:pt x="0" y="609600"/>
                </a:lnTo>
                <a:close/>
              </a:path>
            </a:pathLst>
          </a:custGeom>
        </p:spPr>
      </p:pic>
      <p:sp>
        <p:nvSpPr>
          <p:cNvPr id="9" name="Text Placeholder 8"/>
          <p:cNvSpPr>
            <a:spLocks noGrp="1"/>
          </p:cNvSpPr>
          <p:nvPr>
            <p:ph type="body" idx="16388"/>
            <p:custDataLst>
              <p:tags r:id="rId9"/>
            </p:custDataLst>
          </p:nvPr>
        </p:nvSpPr>
        <p:spPr/>
        <p:txBody>
          <a:bodyPr>
            <a:normAutofit fontScale="90000"/>
          </a:bodyPr>
          <a:lstStyle/>
          <a:p>
            <a:pPr algn="ctr">
              <a:lnSpc>
                <a:spcPct val="111000"/>
              </a:lnSpc>
            </a:pPr>
            <a:r>
              <a:rPr lang="zh-CN" altLang="en-US"/>
              <a:t>Puntualidad: Disponibilidad Temporal</a:t>
            </a:r>
          </a:p>
        </p:txBody>
      </p:sp>
      <p:sp>
        <p:nvSpPr>
          <p:cNvPr id="10" name="Text Placeholder 9"/>
          <p:cNvSpPr>
            <a:spLocks noGrp="1"/>
          </p:cNvSpPr>
          <p:nvPr>
            <p:ph type="body" idx="16389"/>
            <p:custDataLst>
              <p:tags r:id="rId10"/>
            </p:custDataLst>
          </p:nvPr>
        </p:nvSpPr>
        <p:spPr/>
        <p:txBody>
          <a:bodyPr>
            <a:normAutofit/>
          </a:bodyPr>
          <a:lstStyle/>
          <a:p>
            <a:pPr algn="ctr">
              <a:lnSpc>
                <a:spcPct val="125000"/>
              </a:lnSpc>
            </a:pPr>
            <a:r>
              <a:rPr lang="zh-CN" altLang="en-US"/>
              <a:t>Se refiere a la frescura y disponibilidad de la información en el momento preciso para la toma de decisiones. Un dato exacto pero desactualizado ("dato rancio") reduce su utilidad y distorsiona las inferencias [72, 386, 13, 245, 644, 646].</a:t>
            </a:r>
          </a:p>
        </p:txBody>
      </p:sp>
    </p:spTree>
    <p:custDataLst>
      <p:tags r:id="rId1"/>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16385"/>
            <p:custDataLst>
              <p:tags r:id="rId2"/>
            </p:custDataLst>
          </p:nvPr>
        </p:nvSpPr>
        <p:spPr/>
        <p:txBody>
          <a:bodyPr>
            <a:normAutofit/>
          </a:bodyPr>
          <a:lstStyle/>
          <a:p>
            <a:pPr algn="l">
              <a:lnSpc>
                <a:spcPct val="111000"/>
              </a:lnSpc>
            </a:pPr>
            <a:r>
              <a:rPr lang="zh-CN" altLang="en-US"/>
              <a:t>Atributos de Calidad de Datos (Data Quality)</a:t>
            </a:r>
          </a:p>
        </p:txBody>
      </p:sp>
      <p:sp>
        <p:nvSpPr>
          <p:cNvPr id="3" name="装饰  1"/>
          <p:cNvSpPr>
            <a:spLocks noGrp="1"/>
          </p:cNvSpPr>
          <p:nvPr>
            <p:ph type="body" idx="16391"/>
            <p:custDataLst>
              <p:tags r:id="rId3"/>
            </p:custDataLst>
          </p:nvPr>
        </p:nvSpPr>
        <p:spPr/>
        <p:txBody>
          <a:bodyPr/>
          <a:lstStyle/>
          <a:p>
            <a:r>
              <a:rPr lang="zh-CN" altLang="en-US"/>
              <a:t> </a:t>
            </a:r>
          </a:p>
        </p:txBody>
      </p:sp>
      <p:pic>
        <p:nvPicPr>
          <p:cNvPr id="12" name="Picture Placeholder 11"/>
          <p:cNvPicPr>
            <a:picLocks noGrp="1"/>
          </p:cNvPicPr>
          <p:nvPr>
            <p:ph type="pic" idx="16390"/>
            <p:custDataLst>
              <p:tags r:id="rId4"/>
            </p:custDataLst>
          </p:nvPr>
        </p:nvPicPr>
        <p:blipFill>
          <a:blip r:embed="rId12">
            <a:extLst>
              <a:ext uri="{96DAC541-7B7A-43D3-8B79-37D633B846F1}">
                <asvg:svgBlip xmlns:asvg="http://schemas.microsoft.com/office/drawing/2016/SVG/main" r:embed="rId13"/>
              </a:ext>
            </a:extLst>
          </a:blip>
          <a:stretch>
            <a:fillRect/>
          </a:stretch>
        </p:blipFill>
        <p:spPr>
          <a:xfrm>
            <a:off x="914400" y="2019300"/>
            <a:ext cx="1219200" cy="1219200"/>
          </a:xfrm>
          <a:prstGeom prst="rect">
            <a:avLst/>
          </a:prstGeom>
        </p:spPr>
      </p:pic>
      <p:sp>
        <p:nvSpPr>
          <p:cNvPr id="5" name="Text Placeholder 4"/>
          <p:cNvSpPr>
            <a:spLocks noGrp="1"/>
          </p:cNvSpPr>
          <p:nvPr>
            <p:ph type="body" idx="16386"/>
            <p:custDataLst>
              <p:tags r:id="rId5"/>
            </p:custDataLst>
          </p:nvPr>
        </p:nvSpPr>
        <p:spPr/>
        <p:txBody>
          <a:bodyPr>
            <a:normAutofit/>
          </a:bodyPr>
          <a:lstStyle/>
          <a:p>
            <a:pPr algn="l">
              <a:lnSpc>
                <a:spcPct val="111000"/>
              </a:lnSpc>
            </a:pPr>
            <a:r>
              <a:rPr lang="zh-CN" altLang="en-US"/>
              <a:t>Completitud: Proporción de Valores Significativos</a:t>
            </a:r>
          </a:p>
        </p:txBody>
      </p:sp>
      <p:sp>
        <p:nvSpPr>
          <p:cNvPr id="6" name="Text Placeholder 5"/>
          <p:cNvSpPr>
            <a:spLocks noGrp="1"/>
          </p:cNvSpPr>
          <p:nvPr>
            <p:ph type="body" idx="16387"/>
            <p:custDataLst>
              <p:tags r:id="rId6"/>
            </p:custDataLst>
          </p:nvPr>
        </p:nvSpPr>
        <p:spPr/>
        <p:txBody>
          <a:bodyPr>
            <a:normAutofit/>
          </a:bodyPr>
          <a:lstStyle/>
          <a:p>
            <a:pPr algn="l">
              <a:lnSpc>
                <a:spcPct val="125000"/>
              </a:lnSpc>
            </a:pPr>
            <a:r>
              <a:rPr lang="zh-CN" altLang="en-US"/>
              <a:t>Mide el porcentaje de registros y campos obligatorios que contienen valores significativos y no nulos. La presencia de valores faltantes (Missing Values) es una patología común que afecta la capacidad de análisis [72, 102, 245, 644].</a:t>
            </a:r>
          </a:p>
        </p:txBody>
      </p:sp>
      <p:sp>
        <p:nvSpPr>
          <p:cNvPr id="7" name="装饰  5"/>
          <p:cNvSpPr>
            <a:spLocks noGrp="1"/>
          </p:cNvSpPr>
          <p:nvPr>
            <p:ph type="body" idx="16393"/>
            <p:custDataLst>
              <p:tags r:id="rId7"/>
            </p:custDataLst>
          </p:nvPr>
        </p:nvSpPr>
        <p:spPr/>
        <p:txBody>
          <a:bodyPr/>
          <a:lstStyle/>
          <a:p>
            <a:r>
              <a:rPr lang="zh-CN" altLang="en-US"/>
              <a:t> </a:t>
            </a:r>
          </a:p>
        </p:txBody>
      </p:sp>
      <p:pic>
        <p:nvPicPr>
          <p:cNvPr id="11" name="Picture Placeholder 10"/>
          <p:cNvPicPr>
            <a:picLocks noGrp="1"/>
          </p:cNvPicPr>
          <p:nvPr>
            <p:ph type="pic" idx="16392"/>
            <p:custDataLst>
              <p:tags r:id="rId8"/>
            </p:custDataLst>
          </p:nvPr>
        </p:nvPicPr>
        <p:blipFill>
          <a:blip r:embed="rId14">
            <a:extLst>
              <a:ext uri="{96DAC541-7B7A-43D3-8B79-37D633B846F1}">
                <asvg:svgBlip xmlns:asvg="http://schemas.microsoft.com/office/drawing/2016/SVG/main" r:embed="rId15"/>
              </a:ext>
            </a:extLst>
          </a:blip>
          <a:stretch>
            <a:fillRect/>
          </a:stretch>
        </p:blipFill>
        <p:spPr>
          <a:xfrm>
            <a:off x="914400" y="4533900"/>
            <a:ext cx="1219200" cy="1219200"/>
          </a:xfrm>
          <a:prstGeom prst="rect">
            <a:avLst/>
          </a:prstGeom>
        </p:spPr>
      </p:pic>
      <p:sp>
        <p:nvSpPr>
          <p:cNvPr id="9" name="Text Placeholder 8"/>
          <p:cNvSpPr>
            <a:spLocks noGrp="1"/>
          </p:cNvSpPr>
          <p:nvPr>
            <p:ph type="body" idx="16388"/>
            <p:custDataLst>
              <p:tags r:id="rId9"/>
            </p:custDataLst>
          </p:nvPr>
        </p:nvSpPr>
        <p:spPr/>
        <p:txBody>
          <a:bodyPr>
            <a:normAutofit/>
          </a:bodyPr>
          <a:lstStyle/>
          <a:p>
            <a:pPr algn="l">
              <a:lnSpc>
                <a:spcPct val="111000"/>
              </a:lnSpc>
            </a:pPr>
            <a:r>
              <a:rPr lang="zh-CN" altLang="en-US"/>
              <a:t>Razonabilidad: Coherencia Lógica y Plausibilidad</a:t>
            </a:r>
          </a:p>
        </p:txBody>
      </p:sp>
      <p:sp>
        <p:nvSpPr>
          <p:cNvPr id="10" name="Text Placeholder 9"/>
          <p:cNvSpPr>
            <a:spLocks noGrp="1"/>
          </p:cNvSpPr>
          <p:nvPr>
            <p:ph type="body" idx="16389"/>
            <p:custDataLst>
              <p:tags r:id="rId10"/>
            </p:custDataLst>
          </p:nvPr>
        </p:nvSpPr>
        <p:spPr/>
        <p:txBody>
          <a:bodyPr>
            <a:normAutofit/>
          </a:bodyPr>
          <a:lstStyle/>
          <a:p>
            <a:pPr algn="l">
              <a:lnSpc>
                <a:spcPct val="125000"/>
              </a:lnSpc>
            </a:pPr>
            <a:r>
              <a:rPr lang="zh-CN" altLang="en-US"/>
              <a:t>Evalúa la coherencia lógica y plausibilidad de los valores dentro de un contexto probabilístico, histórico o de sentido común (ej. salario consistente con nivel de estudios). La detección de outliers es clave aquí [72, 245, 251].</a:t>
            </a:r>
          </a:p>
        </p:txBody>
      </p:sp>
    </p:spTree>
    <p:custDataLst>
      <p:tags r:id="rId1"/>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idx="16385"/>
            <p:custDataLst>
              <p:tags r:id="rId2"/>
            </p:custDataLst>
          </p:nvPr>
        </p:nvSpPr>
        <p:spPr/>
        <p:txBody>
          <a:bodyPr>
            <a:normAutofit/>
          </a:bodyPr>
          <a:lstStyle/>
          <a:p>
            <a:pPr algn="l">
              <a:lnSpc>
                <a:spcPct val="111000"/>
              </a:lnSpc>
            </a:pPr>
            <a:r>
              <a:rPr lang="zh-CN" altLang="en-US"/>
              <a:t>Atributos de Calidad de Datos (Data Quality)</a:t>
            </a:r>
          </a:p>
        </p:txBody>
      </p:sp>
      <p:pic>
        <p:nvPicPr>
          <p:cNvPr id="3" name="Content Placeholder 2" descr="135dab0e-9684-11f1-8cf9-0a015a0a2f94"/>
          <p:cNvPicPr>
            <a:picLocks noGrp="1" noChangeAspect="1"/>
          </p:cNvPicPr>
          <p:nvPr>
            <p:ph idx="16388"/>
            <p:custDataLst>
              <p:tags r:id="rId3"/>
            </p:custDataLst>
          </p:nvPr>
        </p:nvPicPr>
        <p:blipFill>
          <a:blip r:embed="rId8"/>
          <a:srcRect t="26720" b="26720"/>
          <a:stretch>
            <a:fillRect/>
          </a:stretch>
        </p:blipFill>
        <p:spPr>
          <a:xfrm>
            <a:off x="609600" y="4013200"/>
            <a:ext cx="10972800" cy="2235200"/>
          </a:xfrm>
          <a:custGeom>
            <a:avLst/>
            <a:gdLst>
              <a:gd name="connisteX0" fmla="*/ 0 w 10972800"/>
              <a:gd name="connsiteY0" fmla="*/ 203200 h 2235200"/>
              <a:gd name="connisteX1" fmla="*/ 203200 w 10972800"/>
              <a:gd name="connsiteY1" fmla="*/ 0 h 2235200"/>
              <a:gd name="connisteX2" fmla="*/ 10769600 w 10972800"/>
              <a:gd name="connsiteY2" fmla="*/ 0 h 2235200"/>
              <a:gd name="connisteX3" fmla="*/ 10972800 w 10972800"/>
              <a:gd name="connsiteY3" fmla="*/ 203200 h 2235200"/>
              <a:gd name="connisteX4" fmla="*/ 10972800 w 10972800"/>
              <a:gd name="connsiteY4" fmla="*/ 2032000 h 2235200"/>
              <a:gd name="connisteX5" fmla="*/ 10769600 w 10972800"/>
              <a:gd name="connsiteY5" fmla="*/ 2235200 h 2235200"/>
              <a:gd name="connisteX6" fmla="*/ 203200 w 10972800"/>
              <a:gd name="connsiteY6" fmla="*/ 2235200 h 2235200"/>
              <a:gd name="connisteX7" fmla="*/ 0 w 10972800"/>
              <a:gd name="connsiteY7" fmla="*/ 2032000 h 2235200"/>
              <a:gd name="connisteX8" fmla="*/ 0 w 10972800"/>
              <a:gd name="connsiteY8" fmla="*/ 203200 h 22352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10972800" h="2235200">
                <a:moveTo>
                  <a:pt x="0" y="203200"/>
                </a:moveTo>
                <a:cubicBezTo>
                  <a:pt x="0" y="90976"/>
                  <a:pt x="90976" y="0"/>
                  <a:pt x="203200" y="0"/>
                </a:cubicBezTo>
                <a:lnTo>
                  <a:pt x="10769600" y="0"/>
                </a:lnTo>
                <a:cubicBezTo>
                  <a:pt x="10881824" y="0"/>
                  <a:pt x="10972800" y="90976"/>
                  <a:pt x="10972800" y="203200"/>
                </a:cubicBezTo>
                <a:lnTo>
                  <a:pt x="10972800" y="2032000"/>
                </a:lnTo>
                <a:cubicBezTo>
                  <a:pt x="10972800" y="2144224"/>
                  <a:pt x="10881824" y="2235200"/>
                  <a:pt x="10769600" y="2235200"/>
                </a:cubicBezTo>
                <a:lnTo>
                  <a:pt x="203200" y="2235200"/>
                </a:lnTo>
                <a:cubicBezTo>
                  <a:pt x="90976" y="2235200"/>
                  <a:pt x="0" y="2144224"/>
                  <a:pt x="0" y="2032000"/>
                </a:cubicBezTo>
                <a:lnTo>
                  <a:pt x="0" y="203200"/>
                </a:lnTo>
                <a:close/>
              </a:path>
            </a:pathLst>
          </a:custGeom>
        </p:spPr>
      </p:pic>
      <p:sp>
        <p:nvSpPr>
          <p:cNvPr id="4" name="装饰  2"/>
          <p:cNvSpPr>
            <a:spLocks noGrp="1"/>
          </p:cNvSpPr>
          <p:nvPr>
            <p:ph type="body" idx="16389"/>
            <p:custDataLst>
              <p:tags r:id="rId4"/>
            </p:custDataLst>
          </p:nvPr>
        </p:nvSpPr>
        <p:spPr/>
        <p:txBody>
          <a:bodyPr/>
          <a:lstStyle/>
          <a:p>
            <a:r>
              <a:rPr lang="zh-CN" altLang="en-US"/>
              <a:t> </a:t>
            </a:r>
          </a:p>
        </p:txBody>
      </p:sp>
      <p:sp>
        <p:nvSpPr>
          <p:cNvPr id="5" name="文本占位符 4"/>
          <p:cNvSpPr>
            <a:spLocks noGrp="1"/>
          </p:cNvSpPr>
          <p:nvPr>
            <p:ph type="body" idx="16386"/>
            <p:custDataLst>
              <p:tags r:id="rId5"/>
            </p:custDataLst>
          </p:nvPr>
        </p:nvSpPr>
        <p:spPr/>
        <p:txBody>
          <a:bodyPr>
            <a:normAutofit/>
          </a:bodyPr>
          <a:lstStyle/>
          <a:p>
            <a:pPr algn="l">
              <a:lnSpc>
                <a:spcPct val="111000"/>
              </a:lnSpc>
            </a:pPr>
            <a:r>
              <a:rPr lang="zh-CN" altLang="en-US"/>
              <a:t>Calidad de Datos en Big Data: Preservación y Perfilado</a:t>
            </a:r>
          </a:p>
        </p:txBody>
      </p:sp>
      <p:sp>
        <p:nvSpPr>
          <p:cNvPr id="6" name="文本占位符 5"/>
          <p:cNvSpPr>
            <a:spLocks noGrp="1"/>
          </p:cNvSpPr>
          <p:nvPr>
            <p:ph type="body" idx="16387"/>
            <p:custDataLst>
              <p:tags r:id="rId6"/>
            </p:custDataLst>
          </p:nvPr>
        </p:nvSpPr>
        <p:spPr/>
        <p:txBody>
          <a:bodyPr>
            <a:normAutofit/>
          </a:bodyPr>
          <a:lstStyle/>
          <a:p>
            <a:pPr algn="l">
              <a:lnSpc>
                <a:spcPct val="125000"/>
              </a:lnSpc>
            </a:pPr>
            <a:r>
              <a:rPr lang="zh-CN" altLang="en-US"/>
              <a:t>En Big Data, el enfoque cambia de la limpieza destructiva a la preservación del detalle y el perfilado. Se valora la robustez de los algoritmos para gestionar el ruido residual, especialmente en fuentes no estructuradas, sin eliminar datos que podrían contener patrones valiosos [200, 239, 260, 261].</a:t>
            </a:r>
          </a:p>
        </p:txBody>
      </p:sp>
    </p:spTree>
    <p:custDataLst>
      <p:tags r:id="rId1"/>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16385"/>
            <p:custDataLst>
              <p:tags r:id="rId2"/>
            </p:custDataLst>
          </p:nvPr>
        </p:nvSpPr>
        <p:spPr/>
        <p:txBody>
          <a:bodyPr>
            <a:normAutofit fontScale="90000"/>
          </a:bodyPr>
          <a:lstStyle/>
          <a:p>
            <a:r>
              <a:rPr lang="zh-CN" altLang="en-US"/>
              <a:t>Elementos de Criptografía, Ofuscación y Enmascaramiento</a:t>
            </a:r>
          </a:p>
        </p:txBody>
      </p:sp>
      <p:sp>
        <p:nvSpPr>
          <p:cNvPr id="3" name="文本占位符 6"/>
          <p:cNvSpPr>
            <a:spLocks noGrp="1"/>
          </p:cNvSpPr>
          <p:nvPr>
            <p:ph type="body" idx="16386"/>
            <p:custDataLst>
              <p:tags r:id="rId3"/>
            </p:custDataLst>
          </p:nvPr>
        </p:nvSpPr>
        <p:spPr/>
        <p:txBody>
          <a:bodyPr/>
          <a:lstStyle/>
          <a:p>
            <a:r>
              <a:rPr lang="en-US" altLang="en-US"/>
              <a:t>03</a:t>
            </a:r>
          </a:p>
        </p:txBody>
      </p:sp>
    </p:spTree>
    <p:custDataLst>
      <p:tags r:id="rId1"/>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16385"/>
            <p:custDataLst>
              <p:tags r:id="rId2"/>
            </p:custDataLst>
          </p:nvPr>
        </p:nvSpPr>
        <p:spPr/>
        <p:txBody>
          <a:bodyPr>
            <a:normAutofit/>
          </a:bodyPr>
          <a:lstStyle/>
          <a:p>
            <a:pPr algn="l">
              <a:lnSpc>
                <a:spcPct val="111000"/>
              </a:lnSpc>
            </a:pPr>
            <a:r>
              <a:rPr lang="zh-CN" altLang="en-US"/>
              <a:t>Introducción a la Criptografía en Bases de Datos</a:t>
            </a:r>
          </a:p>
        </p:txBody>
      </p:sp>
      <p:pic>
        <p:nvPicPr>
          <p:cNvPr id="3" name="Picture Placeholder 2" descr="145ace00-9684-11f1-8cf9-0a015a0a2f94"/>
          <p:cNvPicPr>
            <a:picLocks noGrp="1" noChangeAspect="1"/>
          </p:cNvPicPr>
          <p:nvPr>
            <p:ph type="pic" idx="16390"/>
            <p:custDataLst>
              <p:tags r:id="rId3"/>
            </p:custDataLst>
          </p:nvPr>
        </p:nvPicPr>
        <p:blipFill>
          <a:blip r:embed="rId10"/>
          <a:srcRect/>
          <a:stretch>
            <a:fillRect/>
          </a:stretch>
        </p:blipFill>
        <p:spPr>
          <a:xfrm>
            <a:off x="609600" y="1955800"/>
            <a:ext cx="1524000" cy="1524000"/>
          </a:xfrm>
          <a:custGeom>
            <a:avLst/>
            <a:gdLst>
              <a:gd name="connisteX0" fmla="*/ 0 w 1524000"/>
              <a:gd name="connsiteY0" fmla="*/ 762000 h 1524000"/>
              <a:gd name="connisteX1" fmla="*/ 762000 w 1524000"/>
              <a:gd name="connsiteY1" fmla="*/ 0 h 1524000"/>
              <a:gd name="connisteX2" fmla="*/ 762000 w 1524000"/>
              <a:gd name="connsiteY2" fmla="*/ 0 h 1524000"/>
              <a:gd name="connisteX3" fmla="*/ 1524000 w 1524000"/>
              <a:gd name="connsiteY3" fmla="*/ 762000 h 1524000"/>
              <a:gd name="connisteX4" fmla="*/ 1524000 w 1524000"/>
              <a:gd name="connsiteY4" fmla="*/ 762000 h 1524000"/>
              <a:gd name="connisteX5" fmla="*/ 762000 w 1524000"/>
              <a:gd name="connsiteY5" fmla="*/ 1524000 h 1524000"/>
              <a:gd name="connisteX6" fmla="*/ 762000 w 1524000"/>
              <a:gd name="connsiteY6" fmla="*/ 1524000 h 1524000"/>
              <a:gd name="connisteX7" fmla="*/ 0 w 1524000"/>
              <a:gd name="connsiteY7" fmla="*/ 762000 h 1524000"/>
              <a:gd name="connisteX8" fmla="*/ 0 w 1524000"/>
              <a:gd name="connsiteY8" fmla="*/ 762000 h 1524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1524000" h="1524000">
                <a:moveTo>
                  <a:pt x="0" y="762000"/>
                </a:moveTo>
                <a:cubicBezTo>
                  <a:pt x="0" y="341159"/>
                  <a:pt x="341159" y="0"/>
                  <a:pt x="762000" y="0"/>
                </a:cubicBezTo>
                <a:lnTo>
                  <a:pt x="762000" y="0"/>
                </a:lnTo>
                <a:cubicBezTo>
                  <a:pt x="1182841" y="0"/>
                  <a:pt x="1524000" y="341159"/>
                  <a:pt x="1524000" y="762000"/>
                </a:cubicBezTo>
                <a:lnTo>
                  <a:pt x="1524000" y="762000"/>
                </a:lnTo>
                <a:cubicBezTo>
                  <a:pt x="1524000" y="1182841"/>
                  <a:pt x="1182841" y="1524000"/>
                  <a:pt x="762000" y="1524000"/>
                </a:cubicBezTo>
                <a:lnTo>
                  <a:pt x="762000" y="1524000"/>
                </a:lnTo>
                <a:cubicBezTo>
                  <a:pt x="341159" y="1524000"/>
                  <a:pt x="0" y="1182841"/>
                  <a:pt x="0" y="762000"/>
                </a:cubicBezTo>
                <a:lnTo>
                  <a:pt x="0" y="762000"/>
                </a:lnTo>
                <a:close/>
              </a:path>
            </a:pathLst>
          </a:custGeom>
        </p:spPr>
      </p:pic>
      <p:sp>
        <p:nvSpPr>
          <p:cNvPr id="4" name="Text Placeholder 3"/>
          <p:cNvSpPr>
            <a:spLocks noGrp="1"/>
          </p:cNvSpPr>
          <p:nvPr>
            <p:ph type="body" idx="16386"/>
            <p:custDataLst>
              <p:tags r:id="rId4"/>
            </p:custDataLst>
          </p:nvPr>
        </p:nvSpPr>
        <p:spPr/>
        <p:txBody>
          <a:bodyPr>
            <a:normAutofit/>
          </a:bodyPr>
          <a:lstStyle/>
          <a:p>
            <a:pPr algn="l">
              <a:lnSpc>
                <a:spcPct val="111000"/>
              </a:lnSpc>
            </a:pPr>
            <a:r>
              <a:rPr lang="zh-CN" altLang="en-US"/>
              <a:t>El Proceso Criptográfico: Cifrado y Descifrado</a:t>
            </a:r>
          </a:p>
        </p:txBody>
      </p:sp>
      <p:sp>
        <p:nvSpPr>
          <p:cNvPr id="5" name="Text Placeholder 4"/>
          <p:cNvSpPr>
            <a:spLocks noGrp="1"/>
          </p:cNvSpPr>
          <p:nvPr>
            <p:ph type="body" idx="16387"/>
            <p:custDataLst>
              <p:tags r:id="rId5"/>
            </p:custDataLst>
          </p:nvPr>
        </p:nvSpPr>
        <p:spPr/>
        <p:txBody>
          <a:bodyPr>
            <a:normAutofit/>
          </a:bodyPr>
          <a:lstStyle/>
          <a:p>
            <a:pPr algn="l">
              <a:lnSpc>
                <a:spcPct val="125000"/>
              </a:lnSpc>
            </a:pPr>
            <a:r>
              <a:rPr lang="zh-CN" altLang="en-US"/>
              <a:t>La criptografía transforma un mensaje original (texto plano) en un mensaje ilegible (texto cifrado) utilizando un algoritmo y una clave. Para recuperar el mensaje original, se aplica el proceso inverso (descifrado) con la clave correcta. Este proceso es fundamental para proteger la confidencialidad de los datos almacenados y transmitidos.</a:t>
            </a:r>
          </a:p>
        </p:txBody>
      </p:sp>
      <p:pic>
        <p:nvPicPr>
          <p:cNvPr id="6" name="Picture Placeholder 5" descr="145ace2a-9684-11f1-8cf9-0a015a0a2f94"/>
          <p:cNvPicPr>
            <a:picLocks noGrp="1" noChangeAspect="1"/>
          </p:cNvPicPr>
          <p:nvPr>
            <p:ph type="pic" idx="16391"/>
            <p:custDataLst>
              <p:tags r:id="rId6"/>
            </p:custDataLst>
          </p:nvPr>
        </p:nvPicPr>
        <p:blipFill>
          <a:blip r:embed="rId11"/>
          <a:srcRect/>
          <a:stretch>
            <a:fillRect/>
          </a:stretch>
        </p:blipFill>
        <p:spPr>
          <a:xfrm>
            <a:off x="609600" y="4292600"/>
            <a:ext cx="1524000" cy="1524000"/>
          </a:xfrm>
          <a:custGeom>
            <a:avLst/>
            <a:gdLst>
              <a:gd name="connisteX0" fmla="*/ 0 w 1524000"/>
              <a:gd name="connsiteY0" fmla="*/ 762000 h 1524000"/>
              <a:gd name="connisteX1" fmla="*/ 762000 w 1524000"/>
              <a:gd name="connsiteY1" fmla="*/ 0 h 1524000"/>
              <a:gd name="connisteX2" fmla="*/ 762000 w 1524000"/>
              <a:gd name="connsiteY2" fmla="*/ 0 h 1524000"/>
              <a:gd name="connisteX3" fmla="*/ 1524000 w 1524000"/>
              <a:gd name="connsiteY3" fmla="*/ 762000 h 1524000"/>
              <a:gd name="connisteX4" fmla="*/ 1524000 w 1524000"/>
              <a:gd name="connsiteY4" fmla="*/ 762000 h 1524000"/>
              <a:gd name="connisteX5" fmla="*/ 762000 w 1524000"/>
              <a:gd name="connsiteY5" fmla="*/ 1524000 h 1524000"/>
              <a:gd name="connisteX6" fmla="*/ 762000 w 1524000"/>
              <a:gd name="connsiteY6" fmla="*/ 1524000 h 1524000"/>
              <a:gd name="connisteX7" fmla="*/ 0 w 1524000"/>
              <a:gd name="connsiteY7" fmla="*/ 762000 h 1524000"/>
              <a:gd name="connisteX8" fmla="*/ 0 w 1524000"/>
              <a:gd name="connsiteY8" fmla="*/ 762000 h 1524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1524000" h="1524000">
                <a:moveTo>
                  <a:pt x="0" y="762000"/>
                </a:moveTo>
                <a:cubicBezTo>
                  <a:pt x="0" y="341159"/>
                  <a:pt x="341159" y="0"/>
                  <a:pt x="762000" y="0"/>
                </a:cubicBezTo>
                <a:lnTo>
                  <a:pt x="762000" y="0"/>
                </a:lnTo>
                <a:cubicBezTo>
                  <a:pt x="1182841" y="0"/>
                  <a:pt x="1524000" y="341159"/>
                  <a:pt x="1524000" y="762000"/>
                </a:cubicBezTo>
                <a:lnTo>
                  <a:pt x="1524000" y="762000"/>
                </a:lnTo>
                <a:cubicBezTo>
                  <a:pt x="1524000" y="1182841"/>
                  <a:pt x="1182841" y="1524000"/>
                  <a:pt x="762000" y="1524000"/>
                </a:cubicBezTo>
                <a:lnTo>
                  <a:pt x="762000" y="1524000"/>
                </a:lnTo>
                <a:cubicBezTo>
                  <a:pt x="341159" y="1524000"/>
                  <a:pt x="0" y="1182841"/>
                  <a:pt x="0" y="762000"/>
                </a:cubicBezTo>
                <a:lnTo>
                  <a:pt x="0" y="762000"/>
                </a:lnTo>
                <a:close/>
              </a:path>
            </a:pathLst>
          </a:custGeom>
        </p:spPr>
      </p:pic>
      <p:sp>
        <p:nvSpPr>
          <p:cNvPr id="7" name="Text Placeholder 6"/>
          <p:cNvSpPr>
            <a:spLocks noGrp="1"/>
          </p:cNvSpPr>
          <p:nvPr>
            <p:ph type="body" idx="16388"/>
            <p:custDataLst>
              <p:tags r:id="rId7"/>
            </p:custDataLst>
          </p:nvPr>
        </p:nvSpPr>
        <p:spPr/>
        <p:txBody>
          <a:bodyPr>
            <a:normAutofit/>
          </a:bodyPr>
          <a:lstStyle/>
          <a:p>
            <a:pPr algn="l">
              <a:lnSpc>
                <a:spcPct val="111000"/>
              </a:lnSpc>
            </a:pPr>
            <a:r>
              <a:rPr lang="zh-CN" altLang="en-US"/>
              <a:t>Cifrado Simétrico: Eficiencia y Clave Única</a:t>
            </a:r>
          </a:p>
        </p:txBody>
      </p:sp>
      <p:sp>
        <p:nvSpPr>
          <p:cNvPr id="8" name="Text Placeholder 7"/>
          <p:cNvSpPr>
            <a:spLocks noGrp="1"/>
          </p:cNvSpPr>
          <p:nvPr>
            <p:ph type="body" idx="16389"/>
            <p:custDataLst>
              <p:tags r:id="rId8"/>
            </p:custDataLst>
          </p:nvPr>
        </p:nvSpPr>
        <p:spPr/>
        <p:txBody>
          <a:bodyPr>
            <a:normAutofit/>
          </a:bodyPr>
          <a:lstStyle/>
          <a:p>
            <a:pPr algn="l">
              <a:lnSpc>
                <a:spcPct val="125000"/>
              </a:lnSpc>
            </a:pPr>
            <a:r>
              <a:rPr lang="zh-CN" altLang="en-US"/>
              <a:t>En el cifrado simétrico, se utiliza la misma clave tanto para cifrar como para descifrar la información. Es un método rápido y eficiente, ideal para grandes volúmenes de datos. Sin embargo, el desafío principal radica en la gestión segura y el intercambio de esta clave única entre las partes que necesitan acceder a los datos.</a:t>
            </a:r>
          </a:p>
        </p:txBody>
      </p:sp>
    </p:spTree>
    <p:custDataLst>
      <p:tags r:id="rId1"/>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16385"/>
            <p:custDataLst>
              <p:tags r:id="rId2"/>
            </p:custDataLst>
          </p:nvPr>
        </p:nvSpPr>
        <p:spPr/>
        <p:txBody>
          <a:bodyPr>
            <a:normAutofit/>
          </a:bodyPr>
          <a:lstStyle/>
          <a:p>
            <a:pPr algn="l">
              <a:lnSpc>
                <a:spcPct val="111000"/>
              </a:lnSpc>
            </a:pPr>
            <a:r>
              <a:rPr lang="zh-CN" altLang="en-US"/>
              <a:t>Introducción a la Criptografía en Bases de Datos</a:t>
            </a:r>
          </a:p>
        </p:txBody>
      </p:sp>
      <p:pic>
        <p:nvPicPr>
          <p:cNvPr id="3" name="Content Placeholder 2" descr="203905ca-9684-11f1-8cf9-0a015a0a2f94"/>
          <p:cNvPicPr>
            <a:picLocks noGrp="1" noChangeAspect="1"/>
          </p:cNvPicPr>
          <p:nvPr>
            <p:ph idx="16388"/>
            <p:custDataLst>
              <p:tags r:id="rId3"/>
            </p:custDataLst>
          </p:nvPr>
        </p:nvPicPr>
        <p:blipFill>
          <a:blip r:embed="rId7"/>
          <a:srcRect t="25661" b="25661"/>
          <a:stretch>
            <a:fillRect/>
          </a:stretch>
        </p:blipFill>
        <p:spPr>
          <a:xfrm>
            <a:off x="609600" y="1524000"/>
            <a:ext cx="10972800" cy="2336800"/>
          </a:xfrm>
          <a:custGeom>
            <a:avLst/>
            <a:gdLst>
              <a:gd name="connisteX0" fmla="*/ 0 w 10972800"/>
              <a:gd name="connsiteY0" fmla="*/ 203200 h 2336800"/>
              <a:gd name="connisteX1" fmla="*/ 203200 w 10972800"/>
              <a:gd name="connsiteY1" fmla="*/ 0 h 2336800"/>
              <a:gd name="connisteX2" fmla="*/ 10769600 w 10972800"/>
              <a:gd name="connsiteY2" fmla="*/ 0 h 2336800"/>
              <a:gd name="connisteX3" fmla="*/ 10972800 w 10972800"/>
              <a:gd name="connsiteY3" fmla="*/ 203200 h 2336800"/>
              <a:gd name="connisteX4" fmla="*/ 10972800 w 10972800"/>
              <a:gd name="connsiteY4" fmla="*/ 2133600 h 2336800"/>
              <a:gd name="connisteX5" fmla="*/ 10769600 w 10972800"/>
              <a:gd name="connsiteY5" fmla="*/ 2336800 h 2336800"/>
              <a:gd name="connisteX6" fmla="*/ 203200 w 10972800"/>
              <a:gd name="connsiteY6" fmla="*/ 2336800 h 2336800"/>
              <a:gd name="connisteX7" fmla="*/ 0 w 10972800"/>
              <a:gd name="connsiteY7" fmla="*/ 2133600 h 2336800"/>
              <a:gd name="connisteX8" fmla="*/ 0 w 10972800"/>
              <a:gd name="connsiteY8" fmla="*/ 203200 h 2336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10972800" h="2336800">
                <a:moveTo>
                  <a:pt x="0" y="203200"/>
                </a:moveTo>
                <a:cubicBezTo>
                  <a:pt x="0" y="90976"/>
                  <a:pt x="90976" y="0"/>
                  <a:pt x="203200" y="0"/>
                </a:cubicBezTo>
                <a:lnTo>
                  <a:pt x="10769600" y="0"/>
                </a:lnTo>
                <a:cubicBezTo>
                  <a:pt x="10881824" y="0"/>
                  <a:pt x="10972800" y="90976"/>
                  <a:pt x="10972800" y="203200"/>
                </a:cubicBezTo>
                <a:lnTo>
                  <a:pt x="10972800" y="2133600"/>
                </a:lnTo>
                <a:cubicBezTo>
                  <a:pt x="10972800" y="2245824"/>
                  <a:pt x="10881824" y="2336800"/>
                  <a:pt x="10769600" y="2336800"/>
                </a:cubicBezTo>
                <a:lnTo>
                  <a:pt x="203200" y="2336800"/>
                </a:lnTo>
                <a:cubicBezTo>
                  <a:pt x="90976" y="2336800"/>
                  <a:pt x="0" y="2245824"/>
                  <a:pt x="0" y="2133600"/>
                </a:cubicBezTo>
                <a:lnTo>
                  <a:pt x="0" y="203200"/>
                </a:lnTo>
                <a:close/>
              </a:path>
            </a:pathLst>
          </a:custGeom>
        </p:spPr>
      </p:pic>
      <p:sp>
        <p:nvSpPr>
          <p:cNvPr id="4" name="Text Placeholder 3"/>
          <p:cNvSpPr>
            <a:spLocks noGrp="1"/>
          </p:cNvSpPr>
          <p:nvPr>
            <p:ph type="body" idx="16386"/>
            <p:custDataLst>
              <p:tags r:id="rId4"/>
            </p:custDataLst>
          </p:nvPr>
        </p:nvSpPr>
        <p:spPr/>
        <p:txBody>
          <a:bodyPr>
            <a:normAutofit/>
          </a:bodyPr>
          <a:lstStyle/>
          <a:p>
            <a:pPr algn="l">
              <a:lnSpc>
                <a:spcPct val="111000"/>
              </a:lnSpc>
            </a:pPr>
            <a:r>
              <a:rPr lang="zh-CN" altLang="en-US"/>
              <a:t>Cifrado Asimétrico: Seguridad y Par de Claves</a:t>
            </a:r>
          </a:p>
        </p:txBody>
      </p:sp>
      <p:sp>
        <p:nvSpPr>
          <p:cNvPr id="5" name="Text Placeholder 4"/>
          <p:cNvSpPr>
            <a:spLocks noGrp="1"/>
          </p:cNvSpPr>
          <p:nvPr>
            <p:ph type="body" idx="16387"/>
            <p:custDataLst>
              <p:tags r:id="rId5"/>
            </p:custDataLst>
          </p:nvPr>
        </p:nvSpPr>
        <p:spPr/>
        <p:txBody>
          <a:bodyPr>
            <a:normAutofit/>
          </a:bodyPr>
          <a:lstStyle/>
          <a:p>
            <a:pPr algn="l">
              <a:lnSpc>
                <a:spcPct val="125000"/>
              </a:lnSpc>
            </a:pPr>
            <a:r>
              <a:rPr lang="zh-CN" altLang="en-US"/>
              <a:t>El cifrado asimétrico emplea un par de claves: una pública para cifrar y una privada para descifrar. La clave pública puede ser compartida libremente, mientras que la clave privada debe mantenerse en secreto. Este método es más lento que el simétrico, pero ofrece mayor seguridad en la distribución de claves y es fundamental para la autenticación y las firmas digitales.</a:t>
            </a:r>
          </a:p>
        </p:txBody>
      </p:sp>
    </p:spTree>
    <p:custDataLst>
      <p:tags r:id="rId1"/>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16385"/>
            <p:custDataLst>
              <p:tags r:id="rId2"/>
            </p:custDataLst>
          </p:nvPr>
        </p:nvSpPr>
        <p:spPr/>
        <p:txBody>
          <a:bodyPr>
            <a:normAutofit fontScale="90000"/>
          </a:bodyPr>
          <a:lstStyle/>
          <a:p>
            <a:pPr algn="l">
              <a:lnSpc>
                <a:spcPct val="111000"/>
              </a:lnSpc>
            </a:pPr>
            <a:r>
              <a:rPr lang="zh-CN" altLang="en-US"/>
              <a:t>Técnicas de Ofuscación de Datos</a:t>
            </a:r>
          </a:p>
        </p:txBody>
      </p:sp>
      <p:pic>
        <p:nvPicPr>
          <p:cNvPr id="3" name="Content Placeholder 2" descr="1e532215-9684-11f1-8cf9-0a015a0a2f94"/>
          <p:cNvPicPr>
            <a:picLocks noGrp="1" noChangeAspect="1"/>
          </p:cNvPicPr>
          <p:nvPr>
            <p:ph idx="16390"/>
            <p:custDataLst>
              <p:tags r:id="rId3"/>
            </p:custDataLst>
          </p:nvPr>
        </p:nvPicPr>
        <p:blipFill>
          <a:blip r:embed="rId11"/>
          <a:srcRect l="926" r="926"/>
          <a:stretch>
            <a:fillRect/>
          </a:stretch>
        </p:blipFill>
        <p:spPr>
          <a:xfrm>
            <a:off x="7543800" y="609600"/>
            <a:ext cx="4038600" cy="5638800"/>
          </a:xfrm>
          <a:custGeom>
            <a:avLst/>
            <a:gdLst>
              <a:gd name="connisteX0" fmla="*/ 0 w 4038600"/>
              <a:gd name="connsiteY0" fmla="*/ 203200 h 5638800"/>
              <a:gd name="connisteX1" fmla="*/ 203200 w 4038600"/>
              <a:gd name="connsiteY1" fmla="*/ 0 h 5638800"/>
              <a:gd name="connisteX2" fmla="*/ 3835400 w 4038600"/>
              <a:gd name="connsiteY2" fmla="*/ 0 h 5638800"/>
              <a:gd name="connisteX3" fmla="*/ 4038600 w 4038600"/>
              <a:gd name="connsiteY3" fmla="*/ 203200 h 5638800"/>
              <a:gd name="connisteX4" fmla="*/ 4038600 w 4038600"/>
              <a:gd name="connsiteY4" fmla="*/ 5435600 h 5638800"/>
              <a:gd name="connisteX5" fmla="*/ 3835400 w 4038600"/>
              <a:gd name="connsiteY5" fmla="*/ 5638800 h 5638800"/>
              <a:gd name="connisteX6" fmla="*/ 203200 w 4038600"/>
              <a:gd name="connsiteY6" fmla="*/ 5638800 h 5638800"/>
              <a:gd name="connisteX7" fmla="*/ 0 w 4038600"/>
              <a:gd name="connsiteY7" fmla="*/ 5435600 h 5638800"/>
              <a:gd name="connisteX8" fmla="*/ 0 w 4038600"/>
              <a:gd name="connsiteY8" fmla="*/ 203200 h 5638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4038600" h="5638800">
                <a:moveTo>
                  <a:pt x="0" y="203200"/>
                </a:moveTo>
                <a:cubicBezTo>
                  <a:pt x="0" y="90976"/>
                  <a:pt x="90976" y="0"/>
                  <a:pt x="203200" y="0"/>
                </a:cubicBezTo>
                <a:lnTo>
                  <a:pt x="3835400" y="0"/>
                </a:lnTo>
                <a:cubicBezTo>
                  <a:pt x="3947624" y="0"/>
                  <a:pt x="4038600" y="90976"/>
                  <a:pt x="4038600" y="203200"/>
                </a:cubicBezTo>
                <a:lnTo>
                  <a:pt x="4038600" y="5435600"/>
                </a:lnTo>
                <a:cubicBezTo>
                  <a:pt x="4038600" y="5547824"/>
                  <a:pt x="3947624" y="5638800"/>
                  <a:pt x="3835400" y="5638800"/>
                </a:cubicBezTo>
                <a:lnTo>
                  <a:pt x="203200" y="5638800"/>
                </a:lnTo>
                <a:cubicBezTo>
                  <a:pt x="90976" y="5638800"/>
                  <a:pt x="0" y="5547824"/>
                  <a:pt x="0" y="5435600"/>
                </a:cubicBezTo>
                <a:lnTo>
                  <a:pt x="0" y="203200"/>
                </a:lnTo>
                <a:close/>
              </a:path>
            </a:pathLst>
          </a:custGeom>
        </p:spPr>
      </p:pic>
      <p:sp>
        <p:nvSpPr>
          <p:cNvPr id="4" name="装饰  2"/>
          <p:cNvSpPr>
            <a:spLocks noGrp="1"/>
          </p:cNvSpPr>
          <p:nvPr>
            <p:ph type="body" idx="16391"/>
            <p:custDataLst>
              <p:tags r:id="rId4"/>
            </p:custDataLst>
          </p:nvPr>
        </p:nvSpPr>
        <p:spPr/>
        <p:txBody>
          <a:bodyPr/>
          <a:lstStyle/>
          <a:p>
            <a:r>
              <a:rPr lang="zh-CN" altLang="en-US"/>
              <a:t> </a:t>
            </a:r>
          </a:p>
        </p:txBody>
      </p:sp>
      <p:sp>
        <p:nvSpPr>
          <p:cNvPr id="5" name="Text Placeholder 4"/>
          <p:cNvSpPr>
            <a:spLocks noGrp="1"/>
          </p:cNvSpPr>
          <p:nvPr>
            <p:ph type="body" idx="16386"/>
            <p:custDataLst>
              <p:tags r:id="rId5"/>
            </p:custDataLst>
          </p:nvPr>
        </p:nvSpPr>
        <p:spPr/>
        <p:txBody>
          <a:bodyPr>
            <a:normAutofit/>
          </a:bodyPr>
          <a:lstStyle/>
          <a:p>
            <a:pPr algn="l">
              <a:lnSpc>
                <a:spcPct val="111000"/>
              </a:lnSpc>
            </a:pPr>
            <a:r>
              <a:rPr lang="zh-CN" altLang="en-US"/>
              <a:t>Ofuscación por Reemplazo de Caracteres</a:t>
            </a:r>
          </a:p>
        </p:txBody>
      </p:sp>
      <p:sp>
        <p:nvSpPr>
          <p:cNvPr id="6" name="Text Placeholder 5"/>
          <p:cNvSpPr>
            <a:spLocks noGrp="1"/>
          </p:cNvSpPr>
          <p:nvPr>
            <p:ph type="body" idx="16387"/>
            <p:custDataLst>
              <p:tags r:id="rId6"/>
            </p:custDataLst>
          </p:nvPr>
        </p:nvSpPr>
        <p:spPr/>
        <p:txBody>
          <a:bodyPr>
            <a:normAutofit fontScale="90000" lnSpcReduction="10000"/>
          </a:bodyPr>
          <a:lstStyle/>
          <a:p>
            <a:pPr algn="l">
              <a:lnSpc>
                <a:spcPct val="125000"/>
              </a:lnSpc>
            </a:pPr>
            <a:r>
              <a:rPr lang="zh-CN" altLang="en-US"/>
              <a:t>Esta técnica implica sustituir caracteres sensibles por otros, manteniendo el formato original pero ocultando el valor real. Por ejemplo, reemplazar dígitos de un número de tarjeta de crédito por asteriscos, excepto los últimos cuatro, permite mantener la longitud y el tipo de dato sin revelar la información completa.</a:t>
            </a:r>
          </a:p>
        </p:txBody>
      </p:sp>
      <p:sp>
        <p:nvSpPr>
          <p:cNvPr id="7" name="装饰  5"/>
          <p:cNvSpPr>
            <a:spLocks noGrp="1"/>
          </p:cNvSpPr>
          <p:nvPr>
            <p:ph type="body" idx="16392"/>
            <p:custDataLst>
              <p:tags r:id="rId7"/>
            </p:custDataLst>
          </p:nvPr>
        </p:nvSpPr>
        <p:spPr/>
        <p:txBody>
          <a:bodyPr/>
          <a:lstStyle/>
          <a:p>
            <a:r>
              <a:rPr lang="zh-CN" altLang="en-US"/>
              <a:t> </a:t>
            </a:r>
          </a:p>
        </p:txBody>
      </p:sp>
      <p:sp>
        <p:nvSpPr>
          <p:cNvPr id="8" name="Text Placeholder 7"/>
          <p:cNvSpPr>
            <a:spLocks noGrp="1"/>
          </p:cNvSpPr>
          <p:nvPr>
            <p:ph type="body" idx="16388"/>
            <p:custDataLst>
              <p:tags r:id="rId8"/>
            </p:custDataLst>
          </p:nvPr>
        </p:nvSpPr>
        <p:spPr/>
        <p:txBody>
          <a:bodyPr>
            <a:normAutofit/>
          </a:bodyPr>
          <a:lstStyle/>
          <a:p>
            <a:pPr algn="l">
              <a:lnSpc>
                <a:spcPct val="111000"/>
              </a:lnSpc>
            </a:pPr>
            <a:r>
              <a:rPr lang="zh-CN" altLang="en-US"/>
              <a:t>Tokenización: Sustitución por Identificadores</a:t>
            </a:r>
          </a:p>
        </p:txBody>
      </p:sp>
      <p:sp>
        <p:nvSpPr>
          <p:cNvPr id="9" name="Text Placeholder 8"/>
          <p:cNvSpPr>
            <a:spLocks noGrp="1"/>
          </p:cNvSpPr>
          <p:nvPr>
            <p:ph type="body" idx="16389"/>
            <p:custDataLst>
              <p:tags r:id="rId9"/>
            </p:custDataLst>
          </p:nvPr>
        </p:nvSpPr>
        <p:spPr/>
        <p:txBody>
          <a:bodyPr>
            <a:normAutofit fontScale="90000" lnSpcReduction="10000"/>
          </a:bodyPr>
          <a:lstStyle/>
          <a:p>
            <a:pPr algn="l">
              <a:lnSpc>
                <a:spcPct val="125000"/>
              </a:lnSpc>
            </a:pPr>
            <a:r>
              <a:rPr lang="zh-CN" altLang="en-US"/>
              <a:t>La tokenización reemplaza los datos sensibles por un valor no sensible (token) que no tiene relación algorítmica con el original. El token se almacena en la base de datos, mientras que el dato real se guarda de forma segura en un almacén separado. Esto reduce el riesgo de exposición, ya que el token no puede ser descifrado para obtener el dato original.</a:t>
            </a:r>
          </a:p>
        </p:txBody>
      </p:sp>
    </p:spTree>
    <p:custDataLst>
      <p:tags r:id="rId1"/>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16385"/>
            <p:custDataLst>
              <p:tags r:id="rId2"/>
            </p:custDataLst>
          </p:nvPr>
        </p:nvSpPr>
        <p:spPr/>
        <p:txBody>
          <a:bodyPr>
            <a:normAutofit/>
          </a:bodyPr>
          <a:lstStyle/>
          <a:p>
            <a:pPr algn="l">
              <a:lnSpc>
                <a:spcPct val="111000"/>
              </a:lnSpc>
            </a:pPr>
            <a:r>
              <a:rPr lang="zh-CN" altLang="en-US"/>
              <a:t>Técnicas de Ofuscación de Datos</a:t>
            </a:r>
          </a:p>
        </p:txBody>
      </p:sp>
      <p:pic>
        <p:nvPicPr>
          <p:cNvPr id="3" name="内容占位符 2" descr="16b4813a-9684-11f1-8cf9-0a015a0a2f94"/>
          <p:cNvPicPr>
            <a:picLocks noGrp="1" noChangeAspect="1"/>
          </p:cNvPicPr>
          <p:nvPr>
            <p:ph idx="16388"/>
            <p:custDataLst>
              <p:tags r:id="rId3"/>
            </p:custDataLst>
          </p:nvPr>
        </p:nvPicPr>
        <p:blipFill>
          <a:blip r:embed="rId7"/>
          <a:srcRect t="27249" b="27249"/>
          <a:stretch>
            <a:fillRect/>
          </a:stretch>
        </p:blipFill>
        <p:spPr>
          <a:xfrm>
            <a:off x="609600" y="1524000"/>
            <a:ext cx="10972800" cy="2184400"/>
          </a:xfrm>
          <a:custGeom>
            <a:avLst/>
            <a:gdLst>
              <a:gd name="connisteX0" fmla="*/ 0 w 10972800"/>
              <a:gd name="connsiteY0" fmla="*/ 203200 h 2184400"/>
              <a:gd name="connisteX1" fmla="*/ 203200 w 10972800"/>
              <a:gd name="connsiteY1" fmla="*/ 0 h 2184400"/>
              <a:gd name="connisteX2" fmla="*/ 10769600 w 10972800"/>
              <a:gd name="connsiteY2" fmla="*/ 0 h 2184400"/>
              <a:gd name="connisteX3" fmla="*/ 10972800 w 10972800"/>
              <a:gd name="connsiteY3" fmla="*/ 203200 h 2184400"/>
              <a:gd name="connisteX4" fmla="*/ 10972800 w 10972800"/>
              <a:gd name="connsiteY4" fmla="*/ 1981200 h 2184400"/>
              <a:gd name="connisteX5" fmla="*/ 10769600 w 10972800"/>
              <a:gd name="connsiteY5" fmla="*/ 2184400 h 2184400"/>
              <a:gd name="connisteX6" fmla="*/ 203200 w 10972800"/>
              <a:gd name="connsiteY6" fmla="*/ 2184400 h 2184400"/>
              <a:gd name="connisteX7" fmla="*/ 0 w 10972800"/>
              <a:gd name="connsiteY7" fmla="*/ 1981200 h 2184400"/>
              <a:gd name="connisteX8" fmla="*/ 0 w 10972800"/>
              <a:gd name="connsiteY8" fmla="*/ 203200 h 2184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10972800" h="2184400">
                <a:moveTo>
                  <a:pt x="0" y="203200"/>
                </a:moveTo>
                <a:cubicBezTo>
                  <a:pt x="0" y="90976"/>
                  <a:pt x="90976" y="0"/>
                  <a:pt x="203200" y="0"/>
                </a:cubicBezTo>
                <a:lnTo>
                  <a:pt x="10769600" y="0"/>
                </a:lnTo>
                <a:cubicBezTo>
                  <a:pt x="10881824" y="0"/>
                  <a:pt x="10972800" y="90976"/>
                  <a:pt x="10972800" y="203200"/>
                </a:cubicBezTo>
                <a:lnTo>
                  <a:pt x="10972800" y="1981200"/>
                </a:lnTo>
                <a:cubicBezTo>
                  <a:pt x="10972800" y="2093424"/>
                  <a:pt x="10881824" y="2184400"/>
                  <a:pt x="10769600" y="2184400"/>
                </a:cubicBezTo>
                <a:lnTo>
                  <a:pt x="203200" y="2184400"/>
                </a:lnTo>
                <a:cubicBezTo>
                  <a:pt x="90976" y="2184400"/>
                  <a:pt x="0" y="2093424"/>
                  <a:pt x="0" y="1981200"/>
                </a:cubicBezTo>
                <a:lnTo>
                  <a:pt x="0" y="203200"/>
                </a:lnTo>
                <a:close/>
              </a:path>
            </a:pathLst>
          </a:custGeom>
        </p:spPr>
      </p:pic>
      <p:sp>
        <p:nvSpPr>
          <p:cNvPr id="4" name="Text Placeholder 3"/>
          <p:cNvSpPr>
            <a:spLocks noGrp="1"/>
          </p:cNvSpPr>
          <p:nvPr>
            <p:ph type="body" idx="16386"/>
            <p:custDataLst>
              <p:tags r:id="rId4"/>
            </p:custDataLst>
          </p:nvPr>
        </p:nvSpPr>
        <p:spPr/>
        <p:txBody>
          <a:bodyPr>
            <a:normAutofit/>
          </a:bodyPr>
          <a:lstStyle/>
          <a:p>
            <a:pPr algn="l">
              <a:lnSpc>
                <a:spcPct val="111000"/>
              </a:lnSpc>
            </a:pPr>
            <a:r>
              <a:rPr lang="zh-CN" altLang="en-US"/>
              <a:t>Barajado (Shuffling) y Perturbación</a:t>
            </a:r>
          </a:p>
        </p:txBody>
      </p:sp>
      <p:sp>
        <p:nvSpPr>
          <p:cNvPr id="5" name="Text Placeholder 4"/>
          <p:cNvSpPr>
            <a:spLocks noGrp="1"/>
          </p:cNvSpPr>
          <p:nvPr>
            <p:ph type="body" idx="16387"/>
            <p:custDataLst>
              <p:tags r:id="rId5"/>
            </p:custDataLst>
          </p:nvPr>
        </p:nvSpPr>
        <p:spPr/>
        <p:txBody>
          <a:bodyPr>
            <a:normAutofit/>
          </a:bodyPr>
          <a:lstStyle/>
          <a:p>
            <a:pPr algn="l">
              <a:lnSpc>
                <a:spcPct val="125000"/>
              </a:lnSpc>
            </a:pPr>
            <a:r>
              <a:rPr lang="zh-CN" altLang="en-US"/>
              <a:t>El barajado reorganiza los valores dentro de una columna para mantener la distribución estadística pero romper la asociación con los registros originales. La perturbación añade ruido o pequeñas variaciones a los datos numéricos para ocultar los valores exactos sin alterar significativamente las propiedades estadísticas, útil para entornos de prueba y desarrollo.</a:t>
            </a:r>
          </a:p>
        </p:txBody>
      </p:sp>
    </p:spTree>
    <p:custDataLst>
      <p:tags r:id="rId1"/>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16385"/>
            <p:custDataLst>
              <p:tags r:id="rId2"/>
            </p:custDataLst>
          </p:nvPr>
        </p:nvSpPr>
        <p:spPr/>
        <p:txBody>
          <a:bodyPr>
            <a:normAutofit fontScale="90000"/>
          </a:bodyPr>
          <a:lstStyle/>
          <a:p>
            <a:pPr algn="l">
              <a:lnSpc>
                <a:spcPct val="111000"/>
              </a:lnSpc>
            </a:pPr>
            <a:r>
              <a:rPr lang="zh-CN" altLang="en-US" sz="3000"/>
              <a:t>Enmascaramiento de Datos (Data Masking)</a:t>
            </a:r>
          </a:p>
        </p:txBody>
      </p:sp>
      <p:pic>
        <p:nvPicPr>
          <p:cNvPr id="3" name="Content Placeholder 2" descr="234a24ec-9684-11f1-8cf9-0a015a0a2f94"/>
          <p:cNvPicPr>
            <a:picLocks noGrp="1" noChangeAspect="1"/>
          </p:cNvPicPr>
          <p:nvPr>
            <p:ph idx="16388"/>
            <p:custDataLst>
              <p:tags r:id="rId3"/>
            </p:custDataLst>
          </p:nvPr>
        </p:nvPicPr>
        <p:blipFill>
          <a:blip r:embed="rId7"/>
          <a:srcRect t="22487" b="22487"/>
          <a:stretch>
            <a:fillRect/>
          </a:stretch>
        </p:blipFill>
        <p:spPr>
          <a:xfrm>
            <a:off x="609600" y="609600"/>
            <a:ext cx="10972800" cy="2641600"/>
          </a:xfrm>
          <a:custGeom>
            <a:avLst/>
            <a:gdLst>
              <a:gd name="connisteX0" fmla="*/ 0 w 10972800"/>
              <a:gd name="connsiteY0" fmla="*/ 203200 h 2641600"/>
              <a:gd name="connisteX1" fmla="*/ 203200 w 10972800"/>
              <a:gd name="connsiteY1" fmla="*/ 0 h 2641600"/>
              <a:gd name="connisteX2" fmla="*/ 10769600 w 10972800"/>
              <a:gd name="connsiteY2" fmla="*/ 0 h 2641600"/>
              <a:gd name="connisteX3" fmla="*/ 10972800 w 10972800"/>
              <a:gd name="connsiteY3" fmla="*/ 203200 h 2641600"/>
              <a:gd name="connisteX4" fmla="*/ 10972800 w 10972800"/>
              <a:gd name="connsiteY4" fmla="*/ 2438400 h 2641600"/>
              <a:gd name="connisteX5" fmla="*/ 10769600 w 10972800"/>
              <a:gd name="connsiteY5" fmla="*/ 2641600 h 2641600"/>
              <a:gd name="connisteX6" fmla="*/ 203200 w 10972800"/>
              <a:gd name="connsiteY6" fmla="*/ 2641600 h 2641600"/>
              <a:gd name="connisteX7" fmla="*/ 0 w 10972800"/>
              <a:gd name="connsiteY7" fmla="*/ 2438400 h 2641600"/>
              <a:gd name="connisteX8" fmla="*/ 0 w 10972800"/>
              <a:gd name="connsiteY8" fmla="*/ 203200 h 26416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10972800" h="2641600">
                <a:moveTo>
                  <a:pt x="0" y="203200"/>
                </a:moveTo>
                <a:cubicBezTo>
                  <a:pt x="0" y="90976"/>
                  <a:pt x="90976" y="0"/>
                  <a:pt x="203200" y="0"/>
                </a:cubicBezTo>
                <a:lnTo>
                  <a:pt x="10769600" y="0"/>
                </a:lnTo>
                <a:cubicBezTo>
                  <a:pt x="10881824" y="0"/>
                  <a:pt x="10972800" y="90976"/>
                  <a:pt x="10972800" y="203200"/>
                </a:cubicBezTo>
                <a:lnTo>
                  <a:pt x="10972800" y="2438400"/>
                </a:lnTo>
                <a:cubicBezTo>
                  <a:pt x="10972800" y="2550624"/>
                  <a:pt x="10881824" y="2641600"/>
                  <a:pt x="10769600" y="2641600"/>
                </a:cubicBezTo>
                <a:lnTo>
                  <a:pt x="203200" y="2641600"/>
                </a:lnTo>
                <a:cubicBezTo>
                  <a:pt x="90976" y="2641600"/>
                  <a:pt x="0" y="2550624"/>
                  <a:pt x="0" y="2438400"/>
                </a:cubicBezTo>
                <a:lnTo>
                  <a:pt x="0" y="203200"/>
                </a:lnTo>
                <a:close/>
              </a:path>
            </a:pathLst>
          </a:custGeom>
        </p:spPr>
      </p:pic>
      <p:sp>
        <p:nvSpPr>
          <p:cNvPr id="4" name="Text Placeholder 3"/>
          <p:cNvSpPr>
            <a:spLocks noGrp="1"/>
          </p:cNvSpPr>
          <p:nvPr>
            <p:ph type="body" idx="16386"/>
            <p:custDataLst>
              <p:tags r:id="rId4"/>
            </p:custDataLst>
          </p:nvPr>
        </p:nvSpPr>
        <p:spPr/>
        <p:txBody>
          <a:bodyPr>
            <a:normAutofit fontScale="87500"/>
          </a:bodyPr>
          <a:lstStyle/>
          <a:p>
            <a:pPr algn="l">
              <a:lnSpc>
                <a:spcPct val="111000"/>
              </a:lnSpc>
            </a:pPr>
            <a:r>
              <a:rPr lang="zh-CN" altLang="en-US"/>
              <a:t>Enmascaramiento Estático: Para Entornos No Productivos</a:t>
            </a:r>
          </a:p>
        </p:txBody>
      </p:sp>
      <p:sp>
        <p:nvSpPr>
          <p:cNvPr id="5" name="Text Placeholder 4"/>
          <p:cNvSpPr>
            <a:spLocks noGrp="1"/>
          </p:cNvSpPr>
          <p:nvPr>
            <p:ph type="body" idx="16387"/>
            <p:custDataLst>
              <p:tags r:id="rId5"/>
            </p:custDataLst>
          </p:nvPr>
        </p:nvSpPr>
        <p:spPr/>
        <p:txBody>
          <a:bodyPr>
            <a:normAutofit/>
          </a:bodyPr>
          <a:lstStyle/>
          <a:p>
            <a:pPr algn="l">
              <a:lnSpc>
                <a:spcPct val="125000"/>
              </a:lnSpc>
            </a:pPr>
            <a:r>
              <a:rPr lang="zh-CN" altLang="en-US"/>
              <a:t>El enmascaramiento estático se aplica a copias de bases de datos de producción para crear entornos de desarrollo, pruebas o capacitación. Los datos sensibles se modifican permanentemente en la copia, asegurando que la información real nunca salga del entorno de producción. Esto es crucial para cumplir con normativas de privacidad en ciclos de desarrollo.</a:t>
            </a:r>
          </a:p>
        </p:txBody>
      </p:sp>
    </p:spTree>
    <p:custDataLst>
      <p:tags r:id="rId1"/>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16385"/>
            <p:custDataLst>
              <p:tags r:id="rId2"/>
            </p:custDataLst>
          </p:nvPr>
        </p:nvSpPr>
        <p:spPr/>
        <p:txBody>
          <a:bodyPr>
            <a:normAutofit fontScale="90000"/>
          </a:bodyPr>
          <a:lstStyle/>
          <a:p>
            <a:pPr algn="l">
              <a:lnSpc>
                <a:spcPct val="111000"/>
              </a:lnSpc>
            </a:pPr>
            <a:r>
              <a:rPr lang="zh-CN" altLang="en-US" sz="3000"/>
              <a:t>Enmascaramiento de Datos (Data Masking)</a:t>
            </a:r>
          </a:p>
        </p:txBody>
      </p:sp>
      <p:pic>
        <p:nvPicPr>
          <p:cNvPr id="3" name="Content Placeholder 2" descr="1370c906-9684-11f1-8cf9-0a015a0a2f94"/>
          <p:cNvPicPr>
            <a:picLocks noGrp="1" noChangeAspect="1"/>
          </p:cNvPicPr>
          <p:nvPr>
            <p:ph idx="16388"/>
            <p:custDataLst>
              <p:tags r:id="rId3"/>
            </p:custDataLst>
          </p:nvPr>
        </p:nvPicPr>
        <p:blipFill>
          <a:blip r:embed="rId8"/>
          <a:srcRect t="20370" b="20370"/>
          <a:stretch>
            <a:fillRect/>
          </a:stretch>
        </p:blipFill>
        <p:spPr>
          <a:xfrm>
            <a:off x="609600" y="3403600"/>
            <a:ext cx="10972800" cy="2844800"/>
          </a:xfrm>
          <a:custGeom>
            <a:avLst/>
            <a:gdLst>
              <a:gd name="connisteX0" fmla="*/ 0 w 10972800"/>
              <a:gd name="connsiteY0" fmla="*/ 203200 h 2844800"/>
              <a:gd name="connisteX1" fmla="*/ 203200 w 10972800"/>
              <a:gd name="connsiteY1" fmla="*/ 0 h 2844800"/>
              <a:gd name="connisteX2" fmla="*/ 10769600 w 10972800"/>
              <a:gd name="connsiteY2" fmla="*/ 0 h 2844800"/>
              <a:gd name="connisteX3" fmla="*/ 10972800 w 10972800"/>
              <a:gd name="connsiteY3" fmla="*/ 203200 h 2844800"/>
              <a:gd name="connisteX4" fmla="*/ 10972800 w 10972800"/>
              <a:gd name="connsiteY4" fmla="*/ 2641600 h 2844800"/>
              <a:gd name="connisteX5" fmla="*/ 10769600 w 10972800"/>
              <a:gd name="connsiteY5" fmla="*/ 2844800 h 2844800"/>
              <a:gd name="connisteX6" fmla="*/ 203200 w 10972800"/>
              <a:gd name="connsiteY6" fmla="*/ 2844800 h 2844800"/>
              <a:gd name="connisteX7" fmla="*/ 0 w 10972800"/>
              <a:gd name="connsiteY7" fmla="*/ 2641600 h 2844800"/>
              <a:gd name="connisteX8" fmla="*/ 0 w 10972800"/>
              <a:gd name="connsiteY8" fmla="*/ 203200 h 2844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10972800" h="2844800">
                <a:moveTo>
                  <a:pt x="0" y="203200"/>
                </a:moveTo>
                <a:cubicBezTo>
                  <a:pt x="0" y="90976"/>
                  <a:pt x="90976" y="0"/>
                  <a:pt x="203200" y="0"/>
                </a:cubicBezTo>
                <a:lnTo>
                  <a:pt x="10769600" y="0"/>
                </a:lnTo>
                <a:cubicBezTo>
                  <a:pt x="10881824" y="0"/>
                  <a:pt x="10972800" y="90976"/>
                  <a:pt x="10972800" y="203200"/>
                </a:cubicBezTo>
                <a:lnTo>
                  <a:pt x="10972800" y="2641600"/>
                </a:lnTo>
                <a:cubicBezTo>
                  <a:pt x="10972800" y="2753824"/>
                  <a:pt x="10881824" y="2844800"/>
                  <a:pt x="10769600" y="2844800"/>
                </a:cubicBezTo>
                <a:lnTo>
                  <a:pt x="203200" y="2844800"/>
                </a:lnTo>
                <a:cubicBezTo>
                  <a:pt x="90976" y="2844800"/>
                  <a:pt x="0" y="2753824"/>
                  <a:pt x="0" y="2641600"/>
                </a:cubicBezTo>
                <a:lnTo>
                  <a:pt x="0" y="203200"/>
                </a:lnTo>
                <a:close/>
              </a:path>
            </a:pathLst>
          </a:custGeom>
        </p:spPr>
      </p:pic>
      <p:sp>
        <p:nvSpPr>
          <p:cNvPr id="4" name="装饰  2"/>
          <p:cNvSpPr>
            <a:spLocks noGrp="1"/>
          </p:cNvSpPr>
          <p:nvPr>
            <p:ph type="body" idx="16389"/>
            <p:custDataLst>
              <p:tags r:id="rId4"/>
            </p:custDataLst>
          </p:nvPr>
        </p:nvSpPr>
        <p:spPr/>
        <p:txBody>
          <a:bodyPr/>
          <a:lstStyle/>
          <a:p>
            <a:r>
              <a:rPr lang="zh-CN" altLang="en-US"/>
              <a:t> </a:t>
            </a:r>
          </a:p>
        </p:txBody>
      </p:sp>
      <p:sp>
        <p:nvSpPr>
          <p:cNvPr id="5" name="Text Placeholder 4"/>
          <p:cNvSpPr>
            <a:spLocks noGrp="1"/>
          </p:cNvSpPr>
          <p:nvPr>
            <p:ph type="body" idx="16386"/>
            <p:custDataLst>
              <p:tags r:id="rId5"/>
            </p:custDataLst>
          </p:nvPr>
        </p:nvSpPr>
        <p:spPr/>
        <p:txBody>
          <a:bodyPr>
            <a:normAutofit fontScale="87500"/>
          </a:bodyPr>
          <a:lstStyle/>
          <a:p>
            <a:pPr algn="l">
              <a:lnSpc>
                <a:spcPct val="111000"/>
              </a:lnSpc>
            </a:pPr>
            <a:r>
              <a:rPr lang="zh-CN" altLang="en-US"/>
              <a:t>Enmascaramiento Dinámico: Protección en Tiempo Real</a:t>
            </a:r>
          </a:p>
        </p:txBody>
      </p:sp>
      <p:sp>
        <p:nvSpPr>
          <p:cNvPr id="6" name="Text Placeholder 5"/>
          <p:cNvSpPr>
            <a:spLocks noGrp="1"/>
          </p:cNvSpPr>
          <p:nvPr>
            <p:ph type="body" idx="16387"/>
            <p:custDataLst>
              <p:tags r:id="rId6"/>
            </p:custDataLst>
          </p:nvPr>
        </p:nvSpPr>
        <p:spPr/>
        <p:txBody>
          <a:bodyPr>
            <a:normAutofit/>
          </a:bodyPr>
          <a:lstStyle/>
          <a:p>
            <a:pPr algn="l">
              <a:lnSpc>
                <a:spcPct val="125000"/>
              </a:lnSpc>
            </a:pPr>
            <a:r>
              <a:rPr lang="zh-CN" altLang="en-US"/>
              <a:t>El enmascaramiento dinámico altera los datos sensibles en tiempo real, justo antes de que sean presentados a usuarios no autorizados. Los datos en la base de datos permanecen intactos, pero la aplicación o el SGBD los enmascara según las políticas de acceso del usuario. Esto es útil para proteger datos en entornos de producción sin modificar la base de datos subyacente.</a:t>
            </a:r>
          </a:p>
        </p:txBody>
      </p:sp>
    </p:spTree>
    <p:custDataLst>
      <p:tags r:id="rId1"/>
    </p:custData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16385"/>
            <p:custDataLst>
              <p:tags r:id="rId2"/>
            </p:custDataLst>
          </p:nvPr>
        </p:nvSpPr>
        <p:spPr/>
        <p:txBody>
          <a:bodyPr>
            <a:normAutofit/>
          </a:bodyPr>
          <a:lstStyle/>
          <a:p>
            <a:pPr algn="l">
              <a:lnSpc>
                <a:spcPct val="111000"/>
              </a:lnSpc>
            </a:pPr>
            <a:r>
              <a:rPr lang="zh-CN" altLang="en-US"/>
              <a:t>Enmascaramiento de Datos (Data Masking)</a:t>
            </a:r>
          </a:p>
        </p:txBody>
      </p:sp>
      <p:pic>
        <p:nvPicPr>
          <p:cNvPr id="3" name="Content Placeholder 2" descr="2681ff04-9684-11f1-8cf9-0a015a0a2f94"/>
          <p:cNvPicPr>
            <a:picLocks noGrp="1" noChangeAspect="1"/>
          </p:cNvPicPr>
          <p:nvPr>
            <p:ph idx="16388"/>
            <p:custDataLst>
              <p:tags r:id="rId3"/>
            </p:custDataLst>
          </p:nvPr>
        </p:nvPicPr>
        <p:blipFill>
          <a:blip r:embed="rId8"/>
          <a:srcRect t="25132" b="25132"/>
          <a:stretch>
            <a:fillRect/>
          </a:stretch>
        </p:blipFill>
        <p:spPr>
          <a:xfrm>
            <a:off x="609600" y="609600"/>
            <a:ext cx="10972800" cy="2387600"/>
          </a:xfrm>
          <a:custGeom>
            <a:avLst/>
            <a:gdLst>
              <a:gd name="connisteX0" fmla="*/ 0 w 10972800"/>
              <a:gd name="connsiteY0" fmla="*/ 203200 h 2387600"/>
              <a:gd name="connisteX1" fmla="*/ 203200 w 10972800"/>
              <a:gd name="connsiteY1" fmla="*/ 0 h 2387600"/>
              <a:gd name="connisteX2" fmla="*/ 10769600 w 10972800"/>
              <a:gd name="connsiteY2" fmla="*/ 0 h 2387600"/>
              <a:gd name="connisteX3" fmla="*/ 10972800 w 10972800"/>
              <a:gd name="connsiteY3" fmla="*/ 203200 h 2387600"/>
              <a:gd name="connisteX4" fmla="*/ 10972800 w 10972800"/>
              <a:gd name="connsiteY4" fmla="*/ 2184400 h 2387600"/>
              <a:gd name="connisteX5" fmla="*/ 10769600 w 10972800"/>
              <a:gd name="connsiteY5" fmla="*/ 2387600 h 2387600"/>
              <a:gd name="connisteX6" fmla="*/ 203200 w 10972800"/>
              <a:gd name="connsiteY6" fmla="*/ 2387600 h 2387600"/>
              <a:gd name="connisteX7" fmla="*/ 0 w 10972800"/>
              <a:gd name="connsiteY7" fmla="*/ 2184400 h 2387600"/>
              <a:gd name="connisteX8" fmla="*/ 0 w 10972800"/>
              <a:gd name="connsiteY8" fmla="*/ 203200 h 23876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10972800" h="2387600">
                <a:moveTo>
                  <a:pt x="0" y="203200"/>
                </a:moveTo>
                <a:cubicBezTo>
                  <a:pt x="0" y="90976"/>
                  <a:pt x="90976" y="0"/>
                  <a:pt x="203200" y="0"/>
                </a:cubicBezTo>
                <a:lnTo>
                  <a:pt x="10769600" y="0"/>
                </a:lnTo>
                <a:cubicBezTo>
                  <a:pt x="10881824" y="0"/>
                  <a:pt x="10972800" y="90976"/>
                  <a:pt x="10972800" y="203200"/>
                </a:cubicBezTo>
                <a:lnTo>
                  <a:pt x="10972800" y="2184400"/>
                </a:lnTo>
                <a:cubicBezTo>
                  <a:pt x="10972800" y="2296624"/>
                  <a:pt x="10881824" y="2387600"/>
                  <a:pt x="10769600" y="2387600"/>
                </a:cubicBezTo>
                <a:lnTo>
                  <a:pt x="203200" y="2387600"/>
                </a:lnTo>
                <a:cubicBezTo>
                  <a:pt x="90976" y="2387600"/>
                  <a:pt x="0" y="2296624"/>
                  <a:pt x="0" y="2184400"/>
                </a:cubicBezTo>
                <a:lnTo>
                  <a:pt x="0" y="203200"/>
                </a:lnTo>
                <a:close/>
              </a:path>
            </a:pathLst>
          </a:custGeom>
        </p:spPr>
      </p:pic>
      <p:sp>
        <p:nvSpPr>
          <p:cNvPr id="4" name="装饰  2"/>
          <p:cNvSpPr>
            <a:spLocks noGrp="1"/>
          </p:cNvSpPr>
          <p:nvPr>
            <p:ph type="body" idx="16389"/>
            <p:custDataLst>
              <p:tags r:id="rId4"/>
            </p:custDataLst>
          </p:nvPr>
        </p:nvSpPr>
        <p:spPr/>
        <p:txBody>
          <a:bodyPr/>
          <a:lstStyle/>
          <a:p>
            <a:r>
              <a:rPr lang="zh-CN" altLang="en-US"/>
              <a:t> </a:t>
            </a:r>
          </a:p>
        </p:txBody>
      </p:sp>
      <p:sp>
        <p:nvSpPr>
          <p:cNvPr id="5" name="Text Placeholder 4"/>
          <p:cNvSpPr>
            <a:spLocks noGrp="1"/>
          </p:cNvSpPr>
          <p:nvPr>
            <p:ph type="body" idx="16386"/>
            <p:custDataLst>
              <p:tags r:id="rId5"/>
            </p:custDataLst>
          </p:nvPr>
        </p:nvSpPr>
        <p:spPr/>
        <p:txBody>
          <a:bodyPr>
            <a:normAutofit/>
          </a:bodyPr>
          <a:lstStyle/>
          <a:p>
            <a:pPr algn="l">
              <a:lnSpc>
                <a:spcPct val="111000"/>
              </a:lnSpc>
            </a:pPr>
            <a:r>
              <a:rPr lang="zh-CN" altLang="en-US"/>
              <a:t>Preservación del Formato y la Integridad Referencial</a:t>
            </a:r>
          </a:p>
        </p:txBody>
      </p:sp>
      <p:sp>
        <p:nvSpPr>
          <p:cNvPr id="6" name="Text Placeholder 5"/>
          <p:cNvSpPr>
            <a:spLocks noGrp="1"/>
          </p:cNvSpPr>
          <p:nvPr>
            <p:ph type="body" idx="16387"/>
            <p:custDataLst>
              <p:tags r:id="rId6"/>
            </p:custDataLst>
          </p:nvPr>
        </p:nvSpPr>
        <p:spPr/>
        <p:txBody>
          <a:bodyPr>
            <a:normAutofit/>
          </a:bodyPr>
          <a:lstStyle/>
          <a:p>
            <a:pPr algn="l">
              <a:lnSpc>
                <a:spcPct val="125000"/>
              </a:lnSpc>
            </a:pPr>
            <a:r>
              <a:rPr lang="zh-CN" altLang="en-US"/>
              <a:t>Una característica clave del enmascaramiento es que las técnicas aplicadas deben preservar el formato, el tipo de dato y, en la medida de lo posible, la integridad referencial de los datos. Esto asegura que las aplicaciones que utilizan los datos enmascarados sigan funcionando correctamente, sin requerir cambios en su lógica de negocio.</a:t>
            </a:r>
          </a:p>
        </p:txBody>
      </p:sp>
    </p:spTree>
    <p:custDataLst>
      <p:tags r:id="rId1"/>
    </p:custData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16385"/>
            <p:custDataLst>
              <p:tags r:id="rId2"/>
            </p:custDataLst>
          </p:nvPr>
        </p:nvSpPr>
        <p:spPr/>
        <p:txBody>
          <a:bodyPr>
            <a:normAutofit/>
          </a:bodyPr>
          <a:lstStyle/>
          <a:p>
            <a:pPr algn="l">
              <a:lnSpc>
                <a:spcPct val="111000"/>
              </a:lnSpc>
            </a:pPr>
            <a:r>
              <a:rPr lang="zh-CN" altLang="en-US"/>
              <a:t>Aplicaciones Prácticas de Cifrado y Enmascaramiento</a:t>
            </a:r>
          </a:p>
        </p:txBody>
      </p:sp>
      <p:sp>
        <p:nvSpPr>
          <p:cNvPr id="3" name="装饰  1"/>
          <p:cNvSpPr>
            <a:spLocks noGrp="1"/>
          </p:cNvSpPr>
          <p:nvPr>
            <p:ph type="body" idx="16391"/>
            <p:custDataLst>
              <p:tags r:id="rId3"/>
            </p:custDataLst>
          </p:nvPr>
        </p:nvSpPr>
        <p:spPr/>
        <p:txBody>
          <a:bodyPr/>
          <a:lstStyle/>
          <a:p>
            <a:r>
              <a:rPr lang="zh-CN" altLang="en-US"/>
              <a:t> </a:t>
            </a:r>
          </a:p>
        </p:txBody>
      </p:sp>
      <p:sp>
        <p:nvSpPr>
          <p:cNvPr id="4" name="装饰  2"/>
          <p:cNvSpPr>
            <a:spLocks noGrp="1"/>
          </p:cNvSpPr>
          <p:nvPr>
            <p:ph type="body" idx="16392"/>
            <p:custDataLst>
              <p:tags r:id="rId4"/>
            </p:custDataLst>
          </p:nvPr>
        </p:nvSpPr>
        <p:spPr/>
        <p:txBody>
          <a:bodyPr/>
          <a:lstStyle/>
          <a:p>
            <a:r>
              <a:rPr lang="zh-CN" altLang="en-US"/>
              <a:t> </a:t>
            </a:r>
          </a:p>
        </p:txBody>
      </p:sp>
      <p:pic>
        <p:nvPicPr>
          <p:cNvPr id="13" name="Picture Placeholder 12"/>
          <p:cNvPicPr>
            <a:picLocks noGrp="1"/>
          </p:cNvPicPr>
          <p:nvPr>
            <p:ph type="pic" idx="16390"/>
            <p:custDataLst>
              <p:tags r:id="rId5"/>
            </p:custDataLst>
          </p:nvPr>
        </p:nvPicPr>
        <p:blipFill>
          <a:blip r:embed="rId14">
            <a:extLst>
              <a:ext uri="{96DAC541-7B7A-43D3-8B79-37D633B846F1}">
                <asvg:svgBlip xmlns:asvg="http://schemas.microsoft.com/office/drawing/2016/SVG/main" r:embed="rId15"/>
              </a:ext>
            </a:extLst>
          </a:blip>
          <a:stretch>
            <a:fillRect/>
          </a:stretch>
        </p:blipFill>
        <p:spPr>
          <a:xfrm>
            <a:off x="1371600" y="2222500"/>
            <a:ext cx="812800" cy="812800"/>
          </a:xfrm>
          <a:prstGeom prst="rect">
            <a:avLst/>
          </a:prstGeom>
        </p:spPr>
      </p:pic>
      <p:sp>
        <p:nvSpPr>
          <p:cNvPr id="6" name="Text Placeholder 5"/>
          <p:cNvSpPr>
            <a:spLocks noGrp="1"/>
          </p:cNvSpPr>
          <p:nvPr>
            <p:ph type="body" idx="16386"/>
            <p:custDataLst>
              <p:tags r:id="rId6"/>
            </p:custDataLst>
          </p:nvPr>
        </p:nvSpPr>
        <p:spPr/>
        <p:txBody>
          <a:bodyPr>
            <a:normAutofit/>
          </a:bodyPr>
          <a:lstStyle/>
          <a:p>
            <a:pPr algn="l">
              <a:lnSpc>
                <a:spcPct val="111000"/>
              </a:lnSpc>
            </a:pPr>
            <a:r>
              <a:rPr lang="zh-CN" altLang="en-US"/>
              <a:t>Protección de Datos de Clientes y Usuarios</a:t>
            </a:r>
          </a:p>
        </p:txBody>
      </p:sp>
      <p:sp>
        <p:nvSpPr>
          <p:cNvPr id="7" name="Text Placeholder 6"/>
          <p:cNvSpPr>
            <a:spLocks noGrp="1"/>
          </p:cNvSpPr>
          <p:nvPr>
            <p:ph type="body" idx="16387"/>
            <p:custDataLst>
              <p:tags r:id="rId7"/>
            </p:custDataLst>
          </p:nvPr>
        </p:nvSpPr>
        <p:spPr/>
        <p:txBody>
          <a:bodyPr>
            <a:normAutofit fontScale="75000" lnSpcReduction="10000"/>
          </a:bodyPr>
          <a:lstStyle/>
          <a:p>
            <a:pPr algn="l">
              <a:lnSpc>
                <a:spcPct val="125000"/>
              </a:lnSpc>
            </a:pPr>
            <a:r>
              <a:rPr lang="zh-CN" altLang="en-US"/>
              <a:t>El cifrado y el enmascaramiento son esenciales para proteger información personal identificable (PII) como nombres, direcciones, números de teléfono y correos electrónicos. Esto es vital para cumplir con regulaciones como GDPR o CCPA, evitando filtraciones y garantizando la confianza del cliente.</a:t>
            </a:r>
          </a:p>
        </p:txBody>
      </p:sp>
      <p:sp>
        <p:nvSpPr>
          <p:cNvPr id="8" name="装饰  6"/>
          <p:cNvSpPr>
            <a:spLocks noGrp="1"/>
          </p:cNvSpPr>
          <p:nvPr>
            <p:ph type="body" idx="16394"/>
            <p:custDataLst>
              <p:tags r:id="rId8"/>
            </p:custDataLst>
          </p:nvPr>
        </p:nvSpPr>
        <p:spPr/>
        <p:txBody>
          <a:bodyPr/>
          <a:lstStyle/>
          <a:p>
            <a:r>
              <a:rPr lang="zh-CN" altLang="en-US"/>
              <a:t> </a:t>
            </a:r>
          </a:p>
        </p:txBody>
      </p:sp>
      <p:sp>
        <p:nvSpPr>
          <p:cNvPr id="9" name="装饰  7"/>
          <p:cNvSpPr>
            <a:spLocks noGrp="1"/>
          </p:cNvSpPr>
          <p:nvPr>
            <p:ph type="body" idx="16395"/>
            <p:custDataLst>
              <p:tags r:id="rId9"/>
            </p:custDataLst>
          </p:nvPr>
        </p:nvSpPr>
        <p:spPr/>
        <p:txBody>
          <a:bodyPr/>
          <a:lstStyle/>
          <a:p>
            <a:r>
              <a:rPr lang="zh-CN" altLang="en-US"/>
              <a:t> </a:t>
            </a:r>
          </a:p>
        </p:txBody>
      </p:sp>
      <p:pic>
        <p:nvPicPr>
          <p:cNvPr id="14" name="Picture Placeholder 13"/>
          <p:cNvPicPr>
            <a:picLocks noGrp="1"/>
          </p:cNvPicPr>
          <p:nvPr>
            <p:ph type="pic" idx="16393"/>
            <p:custDataLst>
              <p:tags r:id="rId10"/>
            </p:custDataLst>
          </p:nvPr>
        </p:nvPicPr>
        <p:blipFill>
          <a:blip r:embed="rId16">
            <a:extLst>
              <a:ext uri="{96DAC541-7B7A-43D3-8B79-37D633B846F1}">
                <asvg:svgBlip xmlns:asvg="http://schemas.microsoft.com/office/drawing/2016/SVG/main" r:embed="rId17"/>
              </a:ext>
            </a:extLst>
          </a:blip>
          <a:stretch>
            <a:fillRect/>
          </a:stretch>
        </p:blipFill>
        <p:spPr>
          <a:xfrm>
            <a:off x="1371600" y="4737100"/>
            <a:ext cx="812800" cy="812800"/>
          </a:xfrm>
          <a:prstGeom prst="rect">
            <a:avLst/>
          </a:prstGeom>
        </p:spPr>
      </p:pic>
      <p:sp>
        <p:nvSpPr>
          <p:cNvPr id="11" name="Text Placeholder 10"/>
          <p:cNvSpPr>
            <a:spLocks noGrp="1"/>
          </p:cNvSpPr>
          <p:nvPr>
            <p:ph type="body" idx="16388"/>
            <p:custDataLst>
              <p:tags r:id="rId11"/>
            </p:custDataLst>
          </p:nvPr>
        </p:nvSpPr>
        <p:spPr/>
        <p:txBody>
          <a:bodyPr>
            <a:normAutofit/>
          </a:bodyPr>
          <a:lstStyle/>
          <a:p>
            <a:pPr algn="l">
              <a:lnSpc>
                <a:spcPct val="111000"/>
              </a:lnSpc>
            </a:pPr>
            <a:r>
              <a:rPr lang="zh-CN" altLang="en-US"/>
              <a:t>Seguridad en Información Financiera y Transacciones</a:t>
            </a:r>
          </a:p>
        </p:txBody>
      </p:sp>
      <p:sp>
        <p:nvSpPr>
          <p:cNvPr id="12" name="Text Placeholder 11"/>
          <p:cNvSpPr>
            <a:spLocks noGrp="1"/>
          </p:cNvSpPr>
          <p:nvPr>
            <p:ph type="body" idx="16389"/>
            <p:custDataLst>
              <p:tags r:id="rId12"/>
            </p:custDataLst>
          </p:nvPr>
        </p:nvSpPr>
        <p:spPr/>
        <p:txBody>
          <a:bodyPr>
            <a:normAutofit fontScale="75000" lnSpcReduction="10000"/>
          </a:bodyPr>
          <a:lstStyle/>
          <a:p>
            <a:pPr algn="l">
              <a:lnSpc>
                <a:spcPct val="125000"/>
              </a:lnSpc>
            </a:pPr>
            <a:r>
              <a:rPr lang="zh-CN" altLang="en-US"/>
              <a:t>Los datos financieros, incluyendo números de tarjetas de crédito, cuentas bancarias y transacciones, son objetivos primarios de ataques. El cifrado a nivel de columna o tabla, junto con el enmascaramiento de datos en entornos de prueba, es fundamental para cumplir con estándares como PCI DSS y proteger contra el fraude.</a:t>
            </a:r>
          </a:p>
        </p:txBody>
      </p:sp>
    </p:spTree>
    <p:custDataLst>
      <p:tags r:id="rId1"/>
    </p:custData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16385"/>
            <p:custDataLst>
              <p:tags r:id="rId2"/>
            </p:custDataLst>
          </p:nvPr>
        </p:nvSpPr>
        <p:spPr/>
        <p:txBody>
          <a:bodyPr>
            <a:normAutofit/>
          </a:bodyPr>
          <a:lstStyle/>
          <a:p>
            <a:pPr algn="l">
              <a:lnSpc>
                <a:spcPct val="111000"/>
              </a:lnSpc>
            </a:pPr>
            <a:r>
              <a:rPr lang="zh-CN" altLang="en-US"/>
              <a:t>Aplicaciones Prácticas de Cifrado y Enmascaramiento</a:t>
            </a:r>
          </a:p>
        </p:txBody>
      </p:sp>
      <p:pic>
        <p:nvPicPr>
          <p:cNvPr id="3" name="内容占位符 2" descr="1583739a-9684-11f1-8cf9-0a015a0a2f94"/>
          <p:cNvPicPr>
            <a:picLocks noGrp="1" noChangeAspect="1"/>
          </p:cNvPicPr>
          <p:nvPr>
            <p:ph idx="16388"/>
            <p:custDataLst>
              <p:tags r:id="rId3"/>
            </p:custDataLst>
          </p:nvPr>
        </p:nvPicPr>
        <p:blipFill>
          <a:blip r:embed="rId8"/>
          <a:srcRect t="26720" b="26720"/>
          <a:stretch>
            <a:fillRect/>
          </a:stretch>
        </p:blipFill>
        <p:spPr>
          <a:xfrm>
            <a:off x="609600" y="1524000"/>
            <a:ext cx="10972800" cy="2235200"/>
          </a:xfrm>
          <a:custGeom>
            <a:avLst/>
            <a:gdLst>
              <a:gd name="connisteX0" fmla="*/ 0 w 10972800"/>
              <a:gd name="connsiteY0" fmla="*/ 203200 h 2235200"/>
              <a:gd name="connisteX1" fmla="*/ 203200 w 10972800"/>
              <a:gd name="connsiteY1" fmla="*/ 0 h 2235200"/>
              <a:gd name="connisteX2" fmla="*/ 10769600 w 10972800"/>
              <a:gd name="connsiteY2" fmla="*/ 0 h 2235200"/>
              <a:gd name="connisteX3" fmla="*/ 10972800 w 10972800"/>
              <a:gd name="connsiteY3" fmla="*/ 203200 h 2235200"/>
              <a:gd name="connisteX4" fmla="*/ 10972800 w 10972800"/>
              <a:gd name="connsiteY4" fmla="*/ 2032000 h 2235200"/>
              <a:gd name="connisteX5" fmla="*/ 10769600 w 10972800"/>
              <a:gd name="connsiteY5" fmla="*/ 2235200 h 2235200"/>
              <a:gd name="connisteX6" fmla="*/ 203200 w 10972800"/>
              <a:gd name="connsiteY6" fmla="*/ 2235200 h 2235200"/>
              <a:gd name="connisteX7" fmla="*/ 0 w 10972800"/>
              <a:gd name="connsiteY7" fmla="*/ 2032000 h 2235200"/>
              <a:gd name="connisteX8" fmla="*/ 0 w 10972800"/>
              <a:gd name="connsiteY8" fmla="*/ 203200 h 22352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10972800" h="2235200">
                <a:moveTo>
                  <a:pt x="0" y="203200"/>
                </a:moveTo>
                <a:cubicBezTo>
                  <a:pt x="0" y="90976"/>
                  <a:pt x="90976" y="0"/>
                  <a:pt x="203200" y="0"/>
                </a:cubicBezTo>
                <a:lnTo>
                  <a:pt x="10769600" y="0"/>
                </a:lnTo>
                <a:cubicBezTo>
                  <a:pt x="10881824" y="0"/>
                  <a:pt x="10972800" y="90976"/>
                  <a:pt x="10972800" y="203200"/>
                </a:cubicBezTo>
                <a:lnTo>
                  <a:pt x="10972800" y="2032000"/>
                </a:lnTo>
                <a:cubicBezTo>
                  <a:pt x="10972800" y="2144224"/>
                  <a:pt x="10881824" y="2235200"/>
                  <a:pt x="10769600" y="2235200"/>
                </a:cubicBezTo>
                <a:lnTo>
                  <a:pt x="203200" y="2235200"/>
                </a:lnTo>
                <a:cubicBezTo>
                  <a:pt x="90976" y="2235200"/>
                  <a:pt x="0" y="2144224"/>
                  <a:pt x="0" y="2032000"/>
                </a:cubicBezTo>
                <a:lnTo>
                  <a:pt x="0" y="203200"/>
                </a:lnTo>
                <a:close/>
              </a:path>
            </a:pathLst>
          </a:custGeom>
        </p:spPr>
      </p:pic>
      <p:sp>
        <p:nvSpPr>
          <p:cNvPr id="4" name="装饰  2"/>
          <p:cNvSpPr>
            <a:spLocks noGrp="1"/>
          </p:cNvSpPr>
          <p:nvPr>
            <p:ph type="body" idx="16389"/>
            <p:custDataLst>
              <p:tags r:id="rId4"/>
            </p:custDataLst>
          </p:nvPr>
        </p:nvSpPr>
        <p:spPr/>
        <p:txBody>
          <a:bodyPr/>
          <a:lstStyle/>
          <a:p>
            <a:r>
              <a:rPr lang="zh-CN" altLang="en-US"/>
              <a:t> </a:t>
            </a:r>
          </a:p>
        </p:txBody>
      </p:sp>
      <p:sp>
        <p:nvSpPr>
          <p:cNvPr id="5" name="Text Placeholder 4"/>
          <p:cNvSpPr>
            <a:spLocks noGrp="1"/>
          </p:cNvSpPr>
          <p:nvPr>
            <p:ph type="body" idx="16386"/>
            <p:custDataLst>
              <p:tags r:id="rId5"/>
            </p:custDataLst>
          </p:nvPr>
        </p:nvSpPr>
        <p:spPr/>
        <p:txBody>
          <a:bodyPr>
            <a:normAutofit/>
          </a:bodyPr>
          <a:lstStyle/>
          <a:p>
            <a:pPr algn="l">
              <a:lnSpc>
                <a:spcPct val="111000"/>
              </a:lnSpc>
            </a:pPr>
            <a:r>
              <a:rPr lang="zh-CN" altLang="en-US"/>
              <a:t>Confidencialidad en Historiales Médicos y Datos de Salud</a:t>
            </a:r>
          </a:p>
        </p:txBody>
      </p:sp>
      <p:sp>
        <p:nvSpPr>
          <p:cNvPr id="6" name="Text Placeholder 5"/>
          <p:cNvSpPr>
            <a:spLocks noGrp="1"/>
          </p:cNvSpPr>
          <p:nvPr>
            <p:ph type="body" idx="16387"/>
            <p:custDataLst>
              <p:tags r:id="rId6"/>
            </p:custDataLst>
          </p:nvPr>
        </p:nvSpPr>
        <p:spPr/>
        <p:txBody>
          <a:bodyPr>
            <a:normAutofit/>
          </a:bodyPr>
          <a:lstStyle/>
          <a:p>
            <a:pPr algn="l">
              <a:lnSpc>
                <a:spcPct val="125000"/>
              </a:lnSpc>
            </a:pPr>
            <a:r>
              <a:rPr lang="zh-CN" altLang="en-US"/>
              <a:t>La información de salud protegida (PHI) es extremadamente sensible. El cifrado de historiales médicos y el enmascaramiento de datos de pacientes en entornos de investigación o desarrollo aseguran la privacidad y el cumplimiento de normativas como HIPAA, protegiendo la información más personal de los individuos.</a:t>
            </a:r>
          </a:p>
        </p:txBody>
      </p:sp>
    </p:spTree>
    <p:custDataLst>
      <p:tags r:id="rId1"/>
    </p:custData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16385"/>
            <p:custDataLst>
              <p:tags r:id="rId2"/>
            </p:custDataLst>
          </p:nvPr>
        </p:nvSpPr>
        <p:spPr/>
        <p:txBody>
          <a:bodyPr>
            <a:normAutofit fontScale="90000"/>
          </a:bodyPr>
          <a:lstStyle/>
          <a:p>
            <a:r>
              <a:rPr lang="zh-CN" altLang="en-US"/>
              <a:t>Privacidad en Entornos Masivos y Aspectos Ético-Legales</a:t>
            </a:r>
          </a:p>
        </p:txBody>
      </p:sp>
      <p:sp>
        <p:nvSpPr>
          <p:cNvPr id="3" name="文本占位符 6"/>
          <p:cNvSpPr>
            <a:spLocks noGrp="1"/>
          </p:cNvSpPr>
          <p:nvPr>
            <p:ph type="body" idx="16386"/>
            <p:custDataLst>
              <p:tags r:id="rId3"/>
            </p:custDataLst>
          </p:nvPr>
        </p:nvSpPr>
        <p:spPr/>
        <p:txBody>
          <a:bodyPr/>
          <a:lstStyle/>
          <a:p>
            <a:r>
              <a:rPr lang="en-US" altLang="en-US"/>
              <a:t>04</a:t>
            </a:r>
          </a:p>
        </p:txBody>
      </p:sp>
    </p:spTree>
    <p:custDataLst>
      <p:tags r:id="rId1"/>
    </p:custData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idx="16385"/>
            <p:custDataLst>
              <p:tags r:id="rId2"/>
            </p:custDataLst>
          </p:nvPr>
        </p:nvSpPr>
        <p:spPr/>
        <p:txBody>
          <a:bodyPr>
            <a:normAutofit/>
          </a:bodyPr>
          <a:lstStyle/>
          <a:p>
            <a:pPr algn="l">
              <a:lnSpc>
                <a:spcPct val="111000"/>
              </a:lnSpc>
            </a:pPr>
            <a:r>
              <a:rPr lang="zh-CN" altLang="en-US"/>
              <a:t>Privacidad en Big Data y Entornos Distribuidos</a:t>
            </a:r>
          </a:p>
        </p:txBody>
      </p:sp>
      <p:sp>
        <p:nvSpPr>
          <p:cNvPr id="3" name="装饰  1"/>
          <p:cNvSpPr>
            <a:spLocks noGrp="1"/>
          </p:cNvSpPr>
          <p:nvPr>
            <p:ph type="body" idx="16390"/>
            <p:custDataLst>
              <p:tags r:id="rId3"/>
            </p:custDataLst>
          </p:nvPr>
        </p:nvSpPr>
        <p:spPr/>
        <p:txBody>
          <a:bodyPr/>
          <a:lstStyle/>
          <a:p>
            <a:r>
              <a:rPr lang="zh-CN" altLang="en-US"/>
              <a:t> </a:t>
            </a:r>
          </a:p>
        </p:txBody>
      </p:sp>
      <p:pic>
        <p:nvPicPr>
          <p:cNvPr id="4" name="Picture Placeholder 3" descr="22d2bade-9684-11f1-8cf9-0a015a0a2f94"/>
          <p:cNvPicPr>
            <a:picLocks noGrp="1" noChangeAspect="1"/>
          </p:cNvPicPr>
          <p:nvPr>
            <p:ph type="pic" idx="16391"/>
            <p:custDataLst>
              <p:tags r:id="rId4"/>
            </p:custDataLst>
          </p:nvPr>
        </p:nvPicPr>
        <p:blipFill>
          <a:blip r:embed="rId12"/>
          <a:srcRect t="7708" b="7708"/>
          <a:stretch>
            <a:fillRect/>
          </a:stretch>
        </p:blipFill>
        <p:spPr>
          <a:xfrm>
            <a:off x="609600" y="1524000"/>
            <a:ext cx="4572000" cy="2209800"/>
          </a:xfrm>
          <a:custGeom>
            <a:avLst/>
            <a:gdLst>
              <a:gd name="connisteX0" fmla="*/ 0 w 4572000"/>
              <a:gd name="connsiteY0" fmla="*/ 203200 h 2209800"/>
              <a:gd name="connisteX1" fmla="*/ 203200 w 4572000"/>
              <a:gd name="connsiteY1" fmla="*/ 0 h 2209800"/>
              <a:gd name="connisteX2" fmla="*/ 4572000 w 4572000"/>
              <a:gd name="connsiteY2" fmla="*/ 0 h 2209800"/>
              <a:gd name="connisteX3" fmla="*/ 4572000 w 4572000"/>
              <a:gd name="connsiteY3" fmla="*/ 2209800 h 2209800"/>
              <a:gd name="connisteX4" fmla="*/ 203200 w 4572000"/>
              <a:gd name="connsiteY4" fmla="*/ 2209800 h 2209800"/>
              <a:gd name="connisteX5" fmla="*/ 0 w 4572000"/>
              <a:gd name="connsiteY5" fmla="*/ 2006600 h 2209800"/>
              <a:gd name="connisteX6" fmla="*/ 0 w 4572000"/>
              <a:gd name="connsiteY6" fmla="*/ 203200 h 2209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0" t="0" r="0" b="0"/>
            <a:pathLst>
              <a:path w="4572000" h="2209800">
                <a:moveTo>
                  <a:pt x="0" y="203200"/>
                </a:moveTo>
                <a:cubicBezTo>
                  <a:pt x="0" y="90976"/>
                  <a:pt x="90976" y="0"/>
                  <a:pt x="203200" y="0"/>
                </a:cubicBezTo>
                <a:lnTo>
                  <a:pt x="4572000" y="0"/>
                </a:lnTo>
                <a:lnTo>
                  <a:pt x="4572000" y="2209800"/>
                </a:lnTo>
                <a:lnTo>
                  <a:pt x="203200" y="2209800"/>
                </a:lnTo>
                <a:cubicBezTo>
                  <a:pt x="90976" y="2209800"/>
                  <a:pt x="0" y="2118824"/>
                  <a:pt x="0" y="2006600"/>
                </a:cubicBezTo>
                <a:lnTo>
                  <a:pt x="0" y="203200"/>
                </a:lnTo>
                <a:close/>
              </a:path>
            </a:pathLst>
          </a:custGeom>
        </p:spPr>
      </p:pic>
      <p:sp>
        <p:nvSpPr>
          <p:cNvPr id="5" name="文本占位符 4"/>
          <p:cNvSpPr>
            <a:spLocks noGrp="1"/>
          </p:cNvSpPr>
          <p:nvPr>
            <p:ph type="body" idx="16386"/>
            <p:custDataLst>
              <p:tags r:id="rId5"/>
            </p:custDataLst>
          </p:nvPr>
        </p:nvSpPr>
        <p:spPr/>
        <p:txBody>
          <a:bodyPr>
            <a:normAutofit/>
          </a:bodyPr>
          <a:lstStyle/>
          <a:p>
            <a:pPr algn="l">
              <a:lnSpc>
                <a:spcPct val="111000"/>
              </a:lnSpc>
            </a:pPr>
            <a:r>
              <a:rPr lang="zh-CN" altLang="en-US" sz="2200"/>
              <a:t>La Expansión del Riesgo en Big Data</a:t>
            </a:r>
          </a:p>
        </p:txBody>
      </p:sp>
      <p:sp>
        <p:nvSpPr>
          <p:cNvPr id="6" name="文本占位符 5"/>
          <p:cNvSpPr>
            <a:spLocks noGrp="1"/>
          </p:cNvSpPr>
          <p:nvPr>
            <p:ph type="body" idx="16387"/>
            <p:custDataLst>
              <p:tags r:id="rId6"/>
            </p:custDataLst>
          </p:nvPr>
        </p:nvSpPr>
        <p:spPr/>
        <p:txBody>
          <a:bodyPr>
            <a:normAutofit/>
          </a:bodyPr>
          <a:lstStyle/>
          <a:p>
            <a:pPr algn="l">
              <a:lnSpc>
                <a:spcPct val="125000"/>
              </a:lnSpc>
            </a:pPr>
            <a:r>
              <a:rPr lang="zh-CN" altLang="en-US" sz="1100"/>
              <a:t>Los entornos de Big Data, caracterizados por el volumen, velocidad y variedad de datos, multiplican los puntos de acceso y la complejidad de la gestión de la privacidad. La información se distribuye en múltiples nodos, dificultando la aplicación uniforme de políticas de seguridad.</a:t>
            </a:r>
          </a:p>
        </p:txBody>
      </p:sp>
      <p:sp>
        <p:nvSpPr>
          <p:cNvPr id="7" name="装饰  5"/>
          <p:cNvSpPr>
            <a:spLocks noGrp="1"/>
          </p:cNvSpPr>
          <p:nvPr>
            <p:ph type="body" idx="16392"/>
            <p:custDataLst>
              <p:tags r:id="rId7"/>
            </p:custDataLst>
          </p:nvPr>
        </p:nvSpPr>
        <p:spPr/>
        <p:txBody>
          <a:bodyPr/>
          <a:lstStyle/>
          <a:p>
            <a:r>
              <a:rPr lang="zh-CN" altLang="en-US"/>
              <a:t> </a:t>
            </a:r>
          </a:p>
        </p:txBody>
      </p:sp>
      <p:pic>
        <p:nvPicPr>
          <p:cNvPr id="8" name="Picture Placeholder 7" descr="22d2bc4a-9684-11f1-8cf9-0a015a0a2f94"/>
          <p:cNvPicPr>
            <a:picLocks noGrp="1" noChangeAspect="1"/>
          </p:cNvPicPr>
          <p:nvPr>
            <p:ph type="pic" idx="16393"/>
            <p:custDataLst>
              <p:tags r:id="rId8"/>
            </p:custDataLst>
          </p:nvPr>
        </p:nvPicPr>
        <p:blipFill>
          <a:blip r:embed="rId13"/>
          <a:srcRect t="7708" b="7708"/>
          <a:stretch>
            <a:fillRect/>
          </a:stretch>
        </p:blipFill>
        <p:spPr>
          <a:xfrm>
            <a:off x="609600" y="4038600"/>
            <a:ext cx="4572000" cy="2209800"/>
          </a:xfrm>
          <a:custGeom>
            <a:avLst/>
            <a:gdLst>
              <a:gd name="connisteX0" fmla="*/ 0 w 4572000"/>
              <a:gd name="connsiteY0" fmla="*/ 203200 h 2209800"/>
              <a:gd name="connisteX1" fmla="*/ 203200 w 4572000"/>
              <a:gd name="connsiteY1" fmla="*/ 0 h 2209800"/>
              <a:gd name="connisteX2" fmla="*/ 4572000 w 4572000"/>
              <a:gd name="connsiteY2" fmla="*/ 0 h 2209800"/>
              <a:gd name="connisteX3" fmla="*/ 4572000 w 4572000"/>
              <a:gd name="connsiteY3" fmla="*/ 2209800 h 2209800"/>
              <a:gd name="connisteX4" fmla="*/ 203200 w 4572000"/>
              <a:gd name="connsiteY4" fmla="*/ 2209800 h 2209800"/>
              <a:gd name="connisteX5" fmla="*/ 0 w 4572000"/>
              <a:gd name="connsiteY5" fmla="*/ 2006600 h 2209800"/>
              <a:gd name="connisteX6" fmla="*/ 0 w 4572000"/>
              <a:gd name="connsiteY6" fmla="*/ 203200 h 2209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0" t="0" r="0" b="0"/>
            <a:pathLst>
              <a:path w="4572000" h="2209800">
                <a:moveTo>
                  <a:pt x="0" y="203200"/>
                </a:moveTo>
                <a:cubicBezTo>
                  <a:pt x="0" y="90976"/>
                  <a:pt x="90976" y="0"/>
                  <a:pt x="203200" y="0"/>
                </a:cubicBezTo>
                <a:lnTo>
                  <a:pt x="4572000" y="0"/>
                </a:lnTo>
                <a:lnTo>
                  <a:pt x="4572000" y="2209800"/>
                </a:lnTo>
                <a:lnTo>
                  <a:pt x="203200" y="2209800"/>
                </a:lnTo>
                <a:cubicBezTo>
                  <a:pt x="90976" y="2209800"/>
                  <a:pt x="0" y="2118824"/>
                  <a:pt x="0" y="2006600"/>
                </a:cubicBezTo>
                <a:lnTo>
                  <a:pt x="0" y="203200"/>
                </a:lnTo>
                <a:close/>
              </a:path>
            </a:pathLst>
          </a:custGeom>
        </p:spPr>
      </p:pic>
      <p:sp>
        <p:nvSpPr>
          <p:cNvPr id="9" name="文本占位符 8"/>
          <p:cNvSpPr>
            <a:spLocks noGrp="1"/>
          </p:cNvSpPr>
          <p:nvPr>
            <p:ph type="body" idx="16388"/>
            <p:custDataLst>
              <p:tags r:id="rId9"/>
            </p:custDataLst>
          </p:nvPr>
        </p:nvSpPr>
        <p:spPr/>
        <p:txBody>
          <a:bodyPr>
            <a:normAutofit fontScale="97500"/>
          </a:bodyPr>
          <a:lstStyle/>
          <a:p>
            <a:pPr algn="l">
              <a:lnSpc>
                <a:spcPct val="111000"/>
              </a:lnSpc>
            </a:pPr>
            <a:r>
              <a:rPr lang="zh-CN" altLang="en-US"/>
              <a:t>Desafíos de la Anonimización a Gran Escala</a:t>
            </a:r>
          </a:p>
        </p:txBody>
      </p:sp>
      <p:sp>
        <p:nvSpPr>
          <p:cNvPr id="10" name="文本占位符 9"/>
          <p:cNvSpPr>
            <a:spLocks noGrp="1"/>
          </p:cNvSpPr>
          <p:nvPr>
            <p:ph type="body" idx="16389"/>
            <p:custDataLst>
              <p:tags r:id="rId10"/>
            </p:custDataLst>
          </p:nvPr>
        </p:nvSpPr>
        <p:spPr/>
        <p:txBody>
          <a:bodyPr>
            <a:normAutofit fontScale="85000" lnSpcReduction="10000"/>
          </a:bodyPr>
          <a:lstStyle/>
          <a:p>
            <a:pPr algn="l">
              <a:lnSpc>
                <a:spcPct val="125000"/>
              </a:lnSpc>
            </a:pPr>
            <a:r>
              <a:rPr lang="zh-CN" altLang="en-US"/>
              <a:t>Anonimizar grandes volúmenes de datos heterogéneos presenta desafíos técnicos significativos. Mantener la utilidad analítica de los datos mientras se garantiza la imposibilidad de re-identificación es una tarea compleja que requiere algoritmos avanzados y una comprensión profunda del contexto de los datos.</a:t>
            </a:r>
          </a:p>
        </p:txBody>
      </p:sp>
    </p:spTree>
    <p:custDataLst>
      <p:tags r:id="rId1"/>
    </p:custData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16385"/>
            <p:custDataLst>
              <p:tags r:id="rId2"/>
            </p:custDataLst>
          </p:nvPr>
        </p:nvSpPr>
        <p:spPr/>
        <p:txBody>
          <a:bodyPr>
            <a:normAutofit/>
          </a:bodyPr>
          <a:lstStyle/>
          <a:p>
            <a:pPr algn="l">
              <a:lnSpc>
                <a:spcPct val="111000"/>
              </a:lnSpc>
            </a:pPr>
            <a:r>
              <a:rPr lang="zh-CN" altLang="en-US"/>
              <a:t>Privacidad en Big Data y Entornos Distribuidos</a:t>
            </a:r>
          </a:p>
        </p:txBody>
      </p:sp>
      <p:sp>
        <p:nvSpPr>
          <p:cNvPr id="3" name="Text Placeholder 2"/>
          <p:cNvSpPr>
            <a:spLocks noGrp="1"/>
          </p:cNvSpPr>
          <p:nvPr>
            <p:ph type="body" idx="16386"/>
            <p:custDataLst>
              <p:tags r:id="rId3"/>
            </p:custDataLst>
          </p:nvPr>
        </p:nvSpPr>
        <p:spPr/>
        <p:txBody>
          <a:bodyPr>
            <a:normAutofit/>
          </a:bodyPr>
          <a:lstStyle/>
          <a:p>
            <a:pPr algn="l">
              <a:lnSpc>
                <a:spcPct val="111000"/>
              </a:lnSpc>
            </a:pPr>
            <a:r>
              <a:rPr lang="zh-CN" altLang="en-US"/>
              <a:t>Protección de Datos en Arquitecturas Distribuidas</a:t>
            </a:r>
          </a:p>
        </p:txBody>
      </p:sp>
      <p:sp>
        <p:nvSpPr>
          <p:cNvPr id="4" name="Text Placeholder 3"/>
          <p:cNvSpPr>
            <a:spLocks noGrp="1"/>
          </p:cNvSpPr>
          <p:nvPr>
            <p:ph type="body" idx="16387"/>
            <p:custDataLst>
              <p:tags r:id="rId4"/>
            </p:custDataLst>
          </p:nvPr>
        </p:nvSpPr>
        <p:spPr/>
        <p:txBody>
          <a:bodyPr>
            <a:normAutofit/>
          </a:bodyPr>
          <a:lstStyle/>
          <a:p>
            <a:pPr algn="l">
              <a:lnSpc>
                <a:spcPct val="125000"/>
              </a:lnSpc>
            </a:pPr>
            <a:r>
              <a:rPr lang="zh-CN" altLang="en-US"/>
              <a:t>En sistemas distribuidos como Hadoop o bases de datos NoSQL, la privacidad debe ser considerada desde el diseño. Esto implica implementar controles de acceso granulares, cifrado en reposo y en tránsito, y mecanismos de gobernanza de datos que abarquen todo el ciclo de vida de la información a través de la red.</a:t>
            </a:r>
          </a:p>
        </p:txBody>
      </p:sp>
    </p:spTree>
    <p:custDataLst>
      <p:tags r:id="rId1"/>
    </p:custData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16385"/>
            <p:custDataLst>
              <p:tags r:id="rId2"/>
            </p:custDataLst>
          </p:nvPr>
        </p:nvSpPr>
        <p:spPr/>
        <p:txBody>
          <a:bodyPr>
            <a:normAutofit/>
          </a:bodyPr>
          <a:lstStyle/>
          <a:p>
            <a:pPr algn="l">
              <a:lnSpc>
                <a:spcPct val="111000"/>
              </a:lnSpc>
            </a:pPr>
            <a:r>
              <a:rPr lang="zh-CN" altLang="en-US"/>
              <a:t>Anonimización y Pseudonimización</a:t>
            </a:r>
          </a:p>
        </p:txBody>
      </p:sp>
      <p:sp>
        <p:nvSpPr>
          <p:cNvPr id="3" name="Text Placeholder 2"/>
          <p:cNvSpPr>
            <a:spLocks noGrp="1"/>
          </p:cNvSpPr>
          <p:nvPr>
            <p:ph type="body" idx="16386"/>
            <p:custDataLst>
              <p:tags r:id="rId3"/>
            </p:custDataLst>
          </p:nvPr>
        </p:nvSpPr>
        <p:spPr/>
        <p:txBody>
          <a:bodyPr>
            <a:normAutofit/>
          </a:bodyPr>
          <a:lstStyle/>
          <a:p>
            <a:pPr algn="ctr">
              <a:lnSpc>
                <a:spcPct val="111000"/>
              </a:lnSpc>
            </a:pPr>
            <a:r>
              <a:rPr lang="zh-CN" altLang="en-US"/>
              <a:t>Anonimización: Irreversibilidad y Protección Total</a:t>
            </a:r>
          </a:p>
        </p:txBody>
      </p:sp>
      <p:sp>
        <p:nvSpPr>
          <p:cNvPr id="4" name="装饰  2"/>
          <p:cNvSpPr>
            <a:spLocks noGrp="1"/>
          </p:cNvSpPr>
          <p:nvPr>
            <p:ph type="body" idx="16388"/>
            <p:custDataLst>
              <p:tags r:id="rId4"/>
            </p:custDataLst>
          </p:nvPr>
        </p:nvSpPr>
        <p:spPr/>
        <p:txBody>
          <a:bodyPr/>
          <a:lstStyle/>
          <a:p>
            <a:r>
              <a:rPr lang="zh-CN" altLang="en-US"/>
              <a:t> </a:t>
            </a:r>
          </a:p>
        </p:txBody>
      </p:sp>
      <p:sp>
        <p:nvSpPr>
          <p:cNvPr id="5" name="Text Placeholder 4"/>
          <p:cNvSpPr>
            <a:spLocks noGrp="1"/>
          </p:cNvSpPr>
          <p:nvPr>
            <p:ph type="body" idx="16387"/>
            <p:custDataLst>
              <p:tags r:id="rId5"/>
            </p:custDataLst>
          </p:nvPr>
        </p:nvSpPr>
        <p:spPr/>
        <p:txBody>
          <a:bodyPr>
            <a:normAutofit/>
          </a:bodyPr>
          <a:lstStyle/>
          <a:p>
            <a:pPr algn="l">
              <a:lnSpc>
                <a:spcPct val="125000"/>
              </a:lnSpc>
            </a:pPr>
            <a:r>
              <a:rPr lang="zh-CN" altLang="en-US"/>
              <a:t>La anonimización es el proceso de transformar datos personales de tal manera que el individuo no pueda ser identificado, directa o indirectamente, y esta identificación sea irreversible. Ejemplos incluyen la eliminación de identificadores directos, la generalización de atributos (rangos de edad en lugar de edad exacta) o la perturbación de datos.</a:t>
            </a:r>
          </a:p>
        </p:txBody>
      </p:sp>
    </p:spTree>
    <p:custDataLst>
      <p:tags r:id="rId1"/>
    </p:custData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16385"/>
            <p:custDataLst>
              <p:tags r:id="rId2"/>
            </p:custDataLst>
          </p:nvPr>
        </p:nvSpPr>
        <p:spPr/>
        <p:txBody>
          <a:bodyPr>
            <a:normAutofit/>
          </a:bodyPr>
          <a:lstStyle/>
          <a:p>
            <a:pPr algn="l">
              <a:lnSpc>
                <a:spcPct val="111000"/>
              </a:lnSpc>
            </a:pPr>
            <a:r>
              <a:rPr lang="zh-CN" altLang="en-US"/>
              <a:t>Anonimización y Pseudonimización</a:t>
            </a:r>
          </a:p>
        </p:txBody>
      </p:sp>
      <p:pic>
        <p:nvPicPr>
          <p:cNvPr id="3" name="Content Placeholder 2" descr="191f7451-9684-11f1-8cf9-0a015a0a2f94"/>
          <p:cNvPicPr>
            <a:picLocks noGrp="1" noChangeAspect="1"/>
          </p:cNvPicPr>
          <p:nvPr>
            <p:ph idx="16388"/>
            <p:custDataLst>
              <p:tags r:id="rId3"/>
            </p:custDataLst>
          </p:nvPr>
        </p:nvPicPr>
        <p:blipFill>
          <a:blip r:embed="rId7"/>
          <a:srcRect l="4002" r="4002"/>
          <a:stretch>
            <a:fillRect/>
          </a:stretch>
        </p:blipFill>
        <p:spPr>
          <a:xfrm>
            <a:off x="609600" y="1524000"/>
            <a:ext cx="5588000" cy="4724400"/>
          </a:xfrm>
          <a:custGeom>
            <a:avLst/>
            <a:gdLst>
              <a:gd name="connisteX0" fmla="*/ 0 w 5588000"/>
              <a:gd name="connsiteY0" fmla="*/ 203200 h 4724400"/>
              <a:gd name="connisteX1" fmla="*/ 203200 w 5588000"/>
              <a:gd name="connsiteY1" fmla="*/ 0 h 4724400"/>
              <a:gd name="connisteX2" fmla="*/ 5384800 w 5588000"/>
              <a:gd name="connsiteY2" fmla="*/ 0 h 4724400"/>
              <a:gd name="connisteX3" fmla="*/ 5588000 w 5588000"/>
              <a:gd name="connsiteY3" fmla="*/ 203200 h 4724400"/>
              <a:gd name="connisteX4" fmla="*/ 5588000 w 5588000"/>
              <a:gd name="connsiteY4" fmla="*/ 4521200 h 4724400"/>
              <a:gd name="connisteX5" fmla="*/ 5384800 w 5588000"/>
              <a:gd name="connsiteY5" fmla="*/ 4724400 h 4724400"/>
              <a:gd name="connisteX6" fmla="*/ 203200 w 5588000"/>
              <a:gd name="connsiteY6" fmla="*/ 4724400 h 4724400"/>
              <a:gd name="connisteX7" fmla="*/ 0 w 5588000"/>
              <a:gd name="connsiteY7" fmla="*/ 4521200 h 4724400"/>
              <a:gd name="connisteX8" fmla="*/ 0 w 5588000"/>
              <a:gd name="connsiteY8" fmla="*/ 203200 h 4724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5588000" h="4724400">
                <a:moveTo>
                  <a:pt x="0" y="203200"/>
                </a:moveTo>
                <a:cubicBezTo>
                  <a:pt x="0" y="90976"/>
                  <a:pt x="90976" y="0"/>
                  <a:pt x="203200" y="0"/>
                </a:cubicBezTo>
                <a:lnTo>
                  <a:pt x="5384800" y="0"/>
                </a:lnTo>
                <a:cubicBezTo>
                  <a:pt x="5497024" y="0"/>
                  <a:pt x="5588000" y="90976"/>
                  <a:pt x="5588000" y="203200"/>
                </a:cubicBezTo>
                <a:lnTo>
                  <a:pt x="5588000" y="4521200"/>
                </a:lnTo>
                <a:cubicBezTo>
                  <a:pt x="5588000" y="4633424"/>
                  <a:pt x="5497024" y="4724400"/>
                  <a:pt x="5384800" y="4724400"/>
                </a:cubicBezTo>
                <a:lnTo>
                  <a:pt x="203200" y="4724400"/>
                </a:lnTo>
                <a:cubicBezTo>
                  <a:pt x="90976" y="4724400"/>
                  <a:pt x="0" y="4633424"/>
                  <a:pt x="0" y="4521200"/>
                </a:cubicBezTo>
                <a:lnTo>
                  <a:pt x="0" y="203200"/>
                </a:lnTo>
                <a:close/>
              </a:path>
            </a:pathLst>
          </a:custGeom>
        </p:spPr>
      </p:pic>
      <p:sp>
        <p:nvSpPr>
          <p:cNvPr id="4" name="Text Placeholder 3"/>
          <p:cNvSpPr>
            <a:spLocks noGrp="1"/>
          </p:cNvSpPr>
          <p:nvPr>
            <p:ph type="body" idx="16386"/>
            <p:custDataLst>
              <p:tags r:id="rId4"/>
            </p:custDataLst>
          </p:nvPr>
        </p:nvSpPr>
        <p:spPr/>
        <p:txBody>
          <a:bodyPr>
            <a:normAutofit fontScale="87500" lnSpcReduction="20000"/>
          </a:bodyPr>
          <a:lstStyle/>
          <a:p>
            <a:pPr algn="l">
              <a:lnSpc>
                <a:spcPct val="111000"/>
              </a:lnSpc>
            </a:pPr>
            <a:r>
              <a:rPr lang="zh-CN" altLang="en-US"/>
              <a:t>Pseudonimización: Reversibilidad Controlada</a:t>
            </a:r>
          </a:p>
        </p:txBody>
      </p:sp>
      <p:sp>
        <p:nvSpPr>
          <p:cNvPr id="5" name="Text Placeholder 4"/>
          <p:cNvSpPr>
            <a:spLocks noGrp="1"/>
          </p:cNvSpPr>
          <p:nvPr>
            <p:ph type="body" idx="16387"/>
            <p:custDataLst>
              <p:tags r:id="rId5"/>
            </p:custDataLst>
          </p:nvPr>
        </p:nvSpPr>
        <p:spPr/>
        <p:txBody>
          <a:bodyPr>
            <a:normAutofit/>
          </a:bodyPr>
          <a:lstStyle/>
          <a:p>
            <a:pPr algn="l">
              <a:lnSpc>
                <a:spcPct val="125000"/>
              </a:lnSpc>
            </a:pPr>
            <a:r>
              <a:rPr lang="zh-CN" altLang="en-US"/>
              <a:t>La pseudonimización implica el procesamiento de datos personales de tal manera que ya no puedan atribuirse a un interesado sin utilizar información adicional. Esta información adicional se mantiene separada y sujeta a medidas técnicas y organizativas para garantizar que los datos personales no puedan atribuirse a una persona física identificada o identificable. Es reversible mediante una clave o tabla de mapeo.</a:t>
            </a:r>
          </a:p>
        </p:txBody>
      </p:sp>
    </p:spTree>
    <p:custDataLst>
      <p:tags r:id="rId1"/>
    </p:custData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16385"/>
            <p:custDataLst>
              <p:tags r:id="rId2"/>
            </p:custDataLst>
          </p:nvPr>
        </p:nvSpPr>
        <p:spPr/>
        <p:txBody>
          <a:bodyPr>
            <a:normAutofit/>
          </a:bodyPr>
          <a:lstStyle/>
          <a:p>
            <a:pPr algn="l">
              <a:lnSpc>
                <a:spcPct val="111000"/>
              </a:lnSpc>
            </a:pPr>
            <a:r>
              <a:rPr lang="zh-CN" altLang="en-US"/>
              <a:t>Anonimización y Pseudonimización</a:t>
            </a:r>
          </a:p>
        </p:txBody>
      </p:sp>
      <p:pic>
        <p:nvPicPr>
          <p:cNvPr id="6" name="Picture Placeholder 5"/>
          <p:cNvPicPr>
            <a:picLocks noGrp="1"/>
          </p:cNvPicPr>
          <p:nvPr>
            <p:ph type="pic" idx="16388"/>
            <p:custDataLst>
              <p:tags r:id="rId3"/>
            </p:custDataLst>
          </p:nvPr>
        </p:nvPicPr>
        <p:blipFill>
          <a:blip r:embed="rId7">
            <a:extLst>
              <a:ext uri="{96DAC541-7B7A-43D3-8B79-37D633B846F1}">
                <asvg:svgBlip xmlns:asvg="http://schemas.microsoft.com/office/drawing/2016/SVG/main" r:embed="rId8"/>
              </a:ext>
            </a:extLst>
          </a:blip>
          <a:stretch>
            <a:fillRect/>
          </a:stretch>
        </p:blipFill>
        <p:spPr>
          <a:xfrm>
            <a:off x="5334000" y="1955800"/>
            <a:ext cx="1524000" cy="1524000"/>
          </a:xfrm>
          <a:prstGeom prst="rect">
            <a:avLst/>
          </a:prstGeom>
        </p:spPr>
      </p:pic>
      <p:sp>
        <p:nvSpPr>
          <p:cNvPr id="4" name="Text Placeholder 3"/>
          <p:cNvSpPr>
            <a:spLocks noGrp="1"/>
          </p:cNvSpPr>
          <p:nvPr>
            <p:ph type="body" idx="16386"/>
            <p:custDataLst>
              <p:tags r:id="rId4"/>
            </p:custDataLst>
          </p:nvPr>
        </p:nvSpPr>
        <p:spPr/>
        <p:txBody>
          <a:bodyPr>
            <a:normAutofit/>
          </a:bodyPr>
          <a:lstStyle/>
          <a:p>
            <a:pPr algn="ctr">
              <a:lnSpc>
                <a:spcPct val="111000"/>
              </a:lnSpc>
            </a:pPr>
            <a:r>
              <a:rPr lang="zh-CN" altLang="en-US"/>
              <a:t>Ejemplos Prácticos de Transformación</a:t>
            </a:r>
          </a:p>
        </p:txBody>
      </p:sp>
      <p:sp>
        <p:nvSpPr>
          <p:cNvPr id="5" name="Text Placeholder 4"/>
          <p:cNvSpPr>
            <a:spLocks noGrp="1"/>
          </p:cNvSpPr>
          <p:nvPr>
            <p:ph type="body" idx="16387"/>
            <p:custDataLst>
              <p:tags r:id="rId5"/>
            </p:custDataLst>
          </p:nvPr>
        </p:nvSpPr>
        <p:spPr/>
        <p:txBody>
          <a:bodyPr>
            <a:normAutofit/>
          </a:bodyPr>
          <a:lstStyle/>
          <a:p>
            <a:pPr algn="ctr">
              <a:lnSpc>
                <a:spcPct val="125000"/>
              </a:lnSpc>
            </a:pPr>
            <a:r>
              <a:rPr lang="zh-CN" altLang="en-US"/>
              <a:t>Para la anonimización, un DNI podría ser reemplazado por un hash criptográfico unidireccional. Para la pseudonimización, un nombre de cliente podría ser sustituido por un ID de cliente generado aleatoriamente, manteniendo el mapeo en un sistema seguro y separado, permitiendo la re-identificación solo bajo condiciones estrictas y controladas.</a:t>
            </a:r>
          </a:p>
        </p:txBody>
      </p:sp>
    </p:spTree>
    <p:custDataLst>
      <p:tags r:id="rId1"/>
    </p:custData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16385"/>
            <p:custDataLst>
              <p:tags r:id="rId2"/>
            </p:custDataLst>
          </p:nvPr>
        </p:nvSpPr>
        <p:spPr/>
        <p:txBody>
          <a:bodyPr>
            <a:normAutofit/>
          </a:bodyPr>
          <a:lstStyle/>
          <a:p>
            <a:pPr algn="l">
              <a:lnSpc>
                <a:spcPct val="111000"/>
              </a:lnSpc>
            </a:pPr>
            <a:r>
              <a:rPr lang="zh-CN" altLang="en-US"/>
              <a:t>Riesgos de Re-identificación</a:t>
            </a:r>
          </a:p>
        </p:txBody>
      </p:sp>
      <p:sp>
        <p:nvSpPr>
          <p:cNvPr id="3" name="装饰  1"/>
          <p:cNvSpPr>
            <a:spLocks noGrp="1"/>
          </p:cNvSpPr>
          <p:nvPr>
            <p:ph type="body" idx="16392"/>
            <p:custDataLst>
              <p:tags r:id="rId3"/>
            </p:custDataLst>
          </p:nvPr>
        </p:nvSpPr>
        <p:spPr/>
        <p:txBody>
          <a:bodyPr/>
          <a:lstStyle/>
          <a:p>
            <a:r>
              <a:rPr lang="zh-CN" altLang="en-US"/>
              <a:t> </a:t>
            </a:r>
          </a:p>
        </p:txBody>
      </p:sp>
      <p:sp>
        <p:nvSpPr>
          <p:cNvPr id="4" name="Text Placeholder 3"/>
          <p:cNvSpPr>
            <a:spLocks noGrp="1"/>
          </p:cNvSpPr>
          <p:nvPr>
            <p:ph type="body" idx="16388"/>
            <p:custDataLst>
              <p:tags r:id="rId4"/>
            </p:custDataLst>
          </p:nvPr>
        </p:nvSpPr>
        <p:spPr/>
        <p:txBody>
          <a:bodyPr/>
          <a:lstStyle/>
          <a:p>
            <a:pPr algn="ctr">
              <a:lnSpc>
                <a:spcPct val="109000"/>
              </a:lnSpc>
            </a:pPr>
            <a:r>
              <a:rPr lang="zh-CN" altLang="en-US"/>
              <a:t>01</a:t>
            </a:r>
          </a:p>
        </p:txBody>
      </p:sp>
      <p:sp>
        <p:nvSpPr>
          <p:cNvPr id="5" name="Text Placeholder 4"/>
          <p:cNvSpPr>
            <a:spLocks noGrp="1"/>
          </p:cNvSpPr>
          <p:nvPr>
            <p:ph type="body" idx="16386"/>
            <p:custDataLst>
              <p:tags r:id="rId5"/>
            </p:custDataLst>
          </p:nvPr>
        </p:nvSpPr>
        <p:spPr/>
        <p:txBody>
          <a:bodyPr>
            <a:normAutofit/>
          </a:bodyPr>
          <a:lstStyle/>
          <a:p>
            <a:pPr algn="ctr">
              <a:lnSpc>
                <a:spcPct val="111000"/>
              </a:lnSpc>
            </a:pPr>
            <a:r>
              <a:rPr lang="zh-CN" altLang="en-US" sz="1900"/>
              <a:t>La Ilusión de la Anonimización</a:t>
            </a:r>
          </a:p>
        </p:txBody>
      </p:sp>
      <p:sp>
        <p:nvSpPr>
          <p:cNvPr id="6" name="Text Placeholder 5"/>
          <p:cNvSpPr>
            <a:spLocks noGrp="1"/>
          </p:cNvSpPr>
          <p:nvPr>
            <p:ph type="body" idx="16387"/>
            <p:custDataLst>
              <p:tags r:id="rId6"/>
            </p:custDataLst>
          </p:nvPr>
        </p:nvSpPr>
        <p:spPr/>
        <p:txBody>
          <a:bodyPr>
            <a:normAutofit/>
          </a:bodyPr>
          <a:lstStyle/>
          <a:p>
            <a:pPr algn="ctr">
              <a:lnSpc>
                <a:spcPct val="125000"/>
              </a:lnSpc>
            </a:pPr>
            <a:r>
              <a:rPr lang="zh-CN" altLang="en-US" sz="1400"/>
              <a:t>A menudo, los datos que se consideran anonimizados pueden ser re-identificados cuando se combinan con otras fuentes de información disponibles públicamente o a través de ataques de vinculación. Esto ocurre incluso con datos que han pasado por procesos de anonimización básicos.</a:t>
            </a:r>
          </a:p>
        </p:txBody>
      </p:sp>
      <p:sp>
        <p:nvSpPr>
          <p:cNvPr id="7" name="装饰  5"/>
          <p:cNvSpPr>
            <a:spLocks noGrp="1"/>
          </p:cNvSpPr>
          <p:nvPr>
            <p:ph type="body" idx="16393"/>
            <p:custDataLst>
              <p:tags r:id="rId7"/>
            </p:custDataLst>
          </p:nvPr>
        </p:nvSpPr>
        <p:spPr/>
        <p:txBody>
          <a:bodyPr/>
          <a:lstStyle/>
          <a:p>
            <a:r>
              <a:rPr lang="zh-CN" altLang="en-US"/>
              <a:t> </a:t>
            </a:r>
          </a:p>
        </p:txBody>
      </p:sp>
      <p:sp>
        <p:nvSpPr>
          <p:cNvPr id="8" name="Text Placeholder 7"/>
          <p:cNvSpPr>
            <a:spLocks noGrp="1"/>
          </p:cNvSpPr>
          <p:nvPr>
            <p:ph type="body" idx="16391"/>
            <p:custDataLst>
              <p:tags r:id="rId8"/>
            </p:custDataLst>
          </p:nvPr>
        </p:nvSpPr>
        <p:spPr/>
        <p:txBody>
          <a:bodyPr/>
          <a:lstStyle/>
          <a:p>
            <a:pPr algn="ctr">
              <a:lnSpc>
                <a:spcPct val="109000"/>
              </a:lnSpc>
            </a:pPr>
            <a:r>
              <a:rPr lang="zh-CN" altLang="en-US"/>
              <a:t>02</a:t>
            </a:r>
          </a:p>
        </p:txBody>
      </p:sp>
      <p:sp>
        <p:nvSpPr>
          <p:cNvPr id="9" name="Text Placeholder 8"/>
          <p:cNvSpPr>
            <a:spLocks noGrp="1"/>
          </p:cNvSpPr>
          <p:nvPr>
            <p:ph type="body" idx="16389"/>
            <p:custDataLst>
              <p:tags r:id="rId9"/>
            </p:custDataLst>
          </p:nvPr>
        </p:nvSpPr>
        <p:spPr/>
        <p:txBody>
          <a:bodyPr>
            <a:normAutofit fontScale="87500"/>
          </a:bodyPr>
          <a:lstStyle/>
          <a:p>
            <a:pPr algn="ctr">
              <a:lnSpc>
                <a:spcPct val="111000"/>
              </a:lnSpc>
            </a:pPr>
            <a:r>
              <a:rPr lang="zh-CN" altLang="en-US"/>
              <a:t>Ataques de Vinculación y Datos Auxiliares</a:t>
            </a:r>
          </a:p>
        </p:txBody>
      </p:sp>
      <p:sp>
        <p:nvSpPr>
          <p:cNvPr id="10" name="Text Placeholder 9"/>
          <p:cNvSpPr>
            <a:spLocks noGrp="1"/>
          </p:cNvSpPr>
          <p:nvPr>
            <p:ph type="body" idx="16390"/>
            <p:custDataLst>
              <p:tags r:id="rId10"/>
            </p:custDataLst>
          </p:nvPr>
        </p:nvSpPr>
        <p:spPr/>
        <p:txBody>
          <a:bodyPr>
            <a:normAutofit fontScale="90000" lnSpcReduction="10000"/>
          </a:bodyPr>
          <a:lstStyle/>
          <a:p>
            <a:pPr algn="ctr">
              <a:lnSpc>
                <a:spcPct val="125000"/>
              </a:lnSpc>
            </a:pPr>
            <a:r>
              <a:rPr lang="zh-CN" altLang="en-US"/>
              <a:t>Los atacantes pueden utilizar datos auxiliares (como registros públicos, redes sociales o bases de datos comerciales) para vincular atributos aparentemente inofensivos en un conjunto de datos anonimizado con identidades reales. Por ejemplo, la combinación de código postal, fecha de nacimiento y género puede ser suficiente para identificar a una persona única en muchas poblaciones.</a:t>
            </a:r>
          </a:p>
        </p:txBody>
      </p:sp>
    </p:spTree>
    <p:custDataLst>
      <p:tags r:id="rId1"/>
    </p:custData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16385"/>
            <p:custDataLst>
              <p:tags r:id="rId2"/>
            </p:custDataLst>
          </p:nvPr>
        </p:nvSpPr>
        <p:spPr/>
        <p:txBody>
          <a:bodyPr>
            <a:normAutofit/>
          </a:bodyPr>
          <a:lstStyle/>
          <a:p>
            <a:pPr algn="l">
              <a:lnSpc>
                <a:spcPct val="111000"/>
              </a:lnSpc>
            </a:pPr>
            <a:r>
              <a:rPr lang="zh-CN" altLang="en-US"/>
              <a:t>Riesgos de Re-identificación</a:t>
            </a:r>
          </a:p>
        </p:txBody>
      </p:sp>
      <p:pic>
        <p:nvPicPr>
          <p:cNvPr id="3" name="Content Placeholder 2" descr="default_2_img"/>
          <p:cNvPicPr>
            <a:picLocks noGrp="1" noChangeAspect="1"/>
          </p:cNvPicPr>
          <p:nvPr>
            <p:ph idx="16388"/>
            <p:custDataLst>
              <p:tags r:id="rId3"/>
            </p:custDataLst>
          </p:nvPr>
        </p:nvPicPr>
        <p:blipFill>
          <a:blip r:embed="rId8"/>
          <a:srcRect l="29856" r="29856"/>
          <a:stretch>
            <a:fillRect/>
          </a:stretch>
        </p:blipFill>
        <p:spPr>
          <a:xfrm>
            <a:off x="609600" y="609600"/>
            <a:ext cx="4038600" cy="5638800"/>
          </a:xfrm>
          <a:custGeom>
            <a:avLst/>
            <a:gdLst>
              <a:gd name="connisteX0" fmla="*/ 0 w 4038600"/>
              <a:gd name="connsiteY0" fmla="*/ 203200 h 5638800"/>
              <a:gd name="connisteX1" fmla="*/ 203200 w 4038600"/>
              <a:gd name="connsiteY1" fmla="*/ 0 h 5638800"/>
              <a:gd name="connisteX2" fmla="*/ 3835400 w 4038600"/>
              <a:gd name="connsiteY2" fmla="*/ 0 h 5638800"/>
              <a:gd name="connisteX3" fmla="*/ 4038600 w 4038600"/>
              <a:gd name="connsiteY3" fmla="*/ 203200 h 5638800"/>
              <a:gd name="connisteX4" fmla="*/ 4038600 w 4038600"/>
              <a:gd name="connsiteY4" fmla="*/ 5435600 h 5638800"/>
              <a:gd name="connisteX5" fmla="*/ 3835400 w 4038600"/>
              <a:gd name="connsiteY5" fmla="*/ 5638800 h 5638800"/>
              <a:gd name="connisteX6" fmla="*/ 203200 w 4038600"/>
              <a:gd name="connsiteY6" fmla="*/ 5638800 h 5638800"/>
              <a:gd name="connisteX7" fmla="*/ 0 w 4038600"/>
              <a:gd name="connsiteY7" fmla="*/ 5435600 h 5638800"/>
              <a:gd name="connisteX8" fmla="*/ 0 w 4038600"/>
              <a:gd name="connsiteY8" fmla="*/ 203200 h 5638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4038600" h="5638800">
                <a:moveTo>
                  <a:pt x="0" y="203200"/>
                </a:moveTo>
                <a:cubicBezTo>
                  <a:pt x="0" y="90976"/>
                  <a:pt x="90976" y="0"/>
                  <a:pt x="203200" y="0"/>
                </a:cubicBezTo>
                <a:lnTo>
                  <a:pt x="3835400" y="0"/>
                </a:lnTo>
                <a:cubicBezTo>
                  <a:pt x="3947624" y="0"/>
                  <a:pt x="4038600" y="90976"/>
                  <a:pt x="4038600" y="203200"/>
                </a:cubicBezTo>
                <a:lnTo>
                  <a:pt x="4038600" y="5435600"/>
                </a:lnTo>
                <a:cubicBezTo>
                  <a:pt x="4038600" y="5547824"/>
                  <a:pt x="3947624" y="5638800"/>
                  <a:pt x="3835400" y="5638800"/>
                </a:cubicBezTo>
                <a:lnTo>
                  <a:pt x="203200" y="5638800"/>
                </a:lnTo>
                <a:cubicBezTo>
                  <a:pt x="90976" y="5638800"/>
                  <a:pt x="0" y="5547824"/>
                  <a:pt x="0" y="5435600"/>
                </a:cubicBezTo>
                <a:lnTo>
                  <a:pt x="0" y="203200"/>
                </a:lnTo>
                <a:close/>
              </a:path>
            </a:pathLst>
          </a:custGeom>
        </p:spPr>
      </p:pic>
      <p:sp>
        <p:nvSpPr>
          <p:cNvPr id="4" name="装饰  2"/>
          <p:cNvSpPr>
            <a:spLocks noGrp="1"/>
          </p:cNvSpPr>
          <p:nvPr>
            <p:ph type="body" idx="16389"/>
            <p:custDataLst>
              <p:tags r:id="rId4"/>
            </p:custDataLst>
          </p:nvPr>
        </p:nvSpPr>
        <p:spPr/>
        <p:txBody>
          <a:bodyPr/>
          <a:lstStyle/>
          <a:p>
            <a:r>
              <a:rPr lang="zh-CN" altLang="en-US"/>
              <a:t> </a:t>
            </a:r>
          </a:p>
        </p:txBody>
      </p:sp>
      <p:sp>
        <p:nvSpPr>
          <p:cNvPr id="5" name="Text Placeholder 4"/>
          <p:cNvSpPr>
            <a:spLocks noGrp="1"/>
          </p:cNvSpPr>
          <p:nvPr>
            <p:ph type="body" idx="16386"/>
            <p:custDataLst>
              <p:tags r:id="rId5"/>
            </p:custDataLst>
          </p:nvPr>
        </p:nvSpPr>
        <p:spPr/>
        <p:txBody>
          <a:bodyPr>
            <a:normAutofit/>
          </a:bodyPr>
          <a:lstStyle/>
          <a:p>
            <a:pPr algn="l">
              <a:lnSpc>
                <a:spcPct val="111000"/>
              </a:lnSpc>
            </a:pPr>
            <a:r>
              <a:rPr lang="zh-CN" altLang="en-US"/>
              <a:t>El Rompecabezas de la Privacidad</a:t>
            </a:r>
          </a:p>
        </p:txBody>
      </p:sp>
      <p:sp>
        <p:nvSpPr>
          <p:cNvPr id="6" name="Text Placeholder 5"/>
          <p:cNvSpPr>
            <a:spLocks noGrp="1"/>
          </p:cNvSpPr>
          <p:nvPr>
            <p:ph type="body" idx="16387"/>
            <p:custDataLst>
              <p:tags r:id="rId6"/>
            </p:custDataLst>
          </p:nvPr>
        </p:nvSpPr>
        <p:spPr/>
        <p:txBody>
          <a:bodyPr>
            <a:normAutofit/>
          </a:bodyPr>
          <a:lstStyle/>
          <a:p>
            <a:pPr algn="l">
              <a:lnSpc>
                <a:spcPct val="125000"/>
              </a:lnSpc>
            </a:pPr>
            <a:r>
              <a:rPr lang="zh-CN" altLang="en-US"/>
              <a:t>Imaginemos un rompecabezas donde cada pieza es un atributo de datos. Incluso si se eliminan las piezas más obvias (identificadores directos), las piezas restantes (atributos cuasi-identificadores) pueden ser suficientes para reconstruir la imagen completa de la identidad de un individuo al añadir piezas de otros rompecabezas (fuentes externas de datos).</a:t>
            </a:r>
          </a:p>
        </p:txBody>
      </p:sp>
    </p:spTree>
    <p:custDataLst>
      <p:tags r:id="rId1"/>
    </p:custData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16385"/>
            <p:custDataLst>
              <p:tags r:id="rId2"/>
            </p:custDataLst>
          </p:nvPr>
        </p:nvSpPr>
        <p:spPr/>
        <p:txBody>
          <a:bodyPr>
            <a:normAutofit/>
          </a:bodyPr>
          <a:lstStyle/>
          <a:p>
            <a:pPr algn="l">
              <a:lnSpc>
                <a:spcPct val="111000"/>
              </a:lnSpc>
            </a:pPr>
            <a:r>
              <a:rPr lang="zh-CN" altLang="en-US"/>
              <a:t>Aspectos Éticos de la Gestión de Datos</a:t>
            </a:r>
          </a:p>
        </p:txBody>
      </p:sp>
      <p:sp>
        <p:nvSpPr>
          <p:cNvPr id="3" name="Text Placeholder 2"/>
          <p:cNvSpPr>
            <a:spLocks noGrp="1"/>
          </p:cNvSpPr>
          <p:nvPr>
            <p:ph type="body" idx="16388"/>
            <p:custDataLst>
              <p:tags r:id="rId3"/>
            </p:custDataLst>
          </p:nvPr>
        </p:nvSpPr>
        <p:spPr/>
        <p:txBody>
          <a:bodyPr/>
          <a:lstStyle/>
          <a:p>
            <a:pPr algn="ctr">
              <a:lnSpc>
                <a:spcPct val="109000"/>
              </a:lnSpc>
            </a:pPr>
            <a:r>
              <a:rPr lang="zh-CN" altLang="en-US"/>
              <a:t>01</a:t>
            </a:r>
          </a:p>
        </p:txBody>
      </p:sp>
      <p:sp>
        <p:nvSpPr>
          <p:cNvPr id="4" name="Text Placeholder 3"/>
          <p:cNvSpPr>
            <a:spLocks noGrp="1"/>
          </p:cNvSpPr>
          <p:nvPr>
            <p:ph type="body" idx="16386"/>
            <p:custDataLst>
              <p:tags r:id="rId4"/>
            </p:custDataLst>
          </p:nvPr>
        </p:nvSpPr>
        <p:spPr/>
        <p:txBody>
          <a:bodyPr>
            <a:normAutofit/>
          </a:bodyPr>
          <a:lstStyle/>
          <a:p>
            <a:pPr algn="l">
              <a:lnSpc>
                <a:spcPct val="111000"/>
              </a:lnSpc>
            </a:pPr>
            <a:r>
              <a:rPr lang="zh-CN" altLang="en-US"/>
              <a:t>El Dilema Ético: Innovación vs. Privacidad</a:t>
            </a:r>
          </a:p>
        </p:txBody>
      </p:sp>
      <p:sp>
        <p:nvSpPr>
          <p:cNvPr id="5" name="Text Placeholder 4"/>
          <p:cNvSpPr>
            <a:spLocks noGrp="1"/>
          </p:cNvSpPr>
          <p:nvPr>
            <p:ph type="body" idx="16387"/>
            <p:custDataLst>
              <p:tags r:id="rId5"/>
            </p:custDataLst>
          </p:nvPr>
        </p:nvSpPr>
        <p:spPr/>
        <p:txBody>
          <a:bodyPr>
            <a:normAutofit/>
          </a:bodyPr>
          <a:lstStyle/>
          <a:p>
            <a:pPr algn="l">
              <a:lnSpc>
                <a:spcPct val="125000"/>
              </a:lnSpc>
            </a:pPr>
            <a:r>
              <a:rPr lang="zh-CN" altLang="en-US"/>
              <a:t>La gestión de datos presenta un dilema ético fundamental: cómo equilibrar el inmenso potencial de la innovación y el beneficio social (ej. avances médicos, eficiencia operativa) que se deriva del análisis de grandes volúmenes de datos, con la necesidad imperativa de proteger la privacidad y los derechos individuales de las personas.</a:t>
            </a:r>
          </a:p>
        </p:txBody>
      </p:sp>
      <p:sp>
        <p:nvSpPr>
          <p:cNvPr id="6" name="Text Placeholder 5"/>
          <p:cNvSpPr>
            <a:spLocks noGrp="1"/>
          </p:cNvSpPr>
          <p:nvPr>
            <p:ph type="body" idx="16391"/>
            <p:custDataLst>
              <p:tags r:id="rId6"/>
            </p:custDataLst>
          </p:nvPr>
        </p:nvSpPr>
        <p:spPr/>
        <p:txBody>
          <a:bodyPr/>
          <a:lstStyle/>
          <a:p>
            <a:pPr algn="ctr">
              <a:lnSpc>
                <a:spcPct val="109000"/>
              </a:lnSpc>
            </a:pPr>
            <a:r>
              <a:rPr lang="zh-CN" altLang="en-US"/>
              <a:t>02</a:t>
            </a:r>
          </a:p>
        </p:txBody>
      </p:sp>
      <p:sp>
        <p:nvSpPr>
          <p:cNvPr id="7" name="Text Placeholder 6"/>
          <p:cNvSpPr>
            <a:spLocks noGrp="1"/>
          </p:cNvSpPr>
          <p:nvPr>
            <p:ph type="body" idx="16389"/>
            <p:custDataLst>
              <p:tags r:id="rId7"/>
            </p:custDataLst>
          </p:nvPr>
        </p:nvSpPr>
        <p:spPr/>
        <p:txBody>
          <a:bodyPr>
            <a:normAutofit/>
          </a:bodyPr>
          <a:lstStyle/>
          <a:p>
            <a:pPr algn="l">
              <a:lnSpc>
                <a:spcPct val="111000"/>
              </a:lnSpc>
            </a:pPr>
            <a:r>
              <a:rPr lang="zh-CN" altLang="en-US"/>
              <a:t>Responsabilidad y Transparencia</a:t>
            </a:r>
          </a:p>
        </p:txBody>
      </p:sp>
      <p:sp>
        <p:nvSpPr>
          <p:cNvPr id="8" name="Text Placeholder 7"/>
          <p:cNvSpPr>
            <a:spLocks noGrp="1"/>
          </p:cNvSpPr>
          <p:nvPr>
            <p:ph type="body" idx="16390"/>
            <p:custDataLst>
              <p:tags r:id="rId8"/>
            </p:custDataLst>
          </p:nvPr>
        </p:nvSpPr>
        <p:spPr/>
        <p:txBody>
          <a:bodyPr>
            <a:normAutofit/>
          </a:bodyPr>
          <a:lstStyle/>
          <a:p>
            <a:pPr algn="l">
              <a:lnSpc>
                <a:spcPct val="125000"/>
              </a:lnSpc>
            </a:pPr>
            <a:r>
              <a:rPr lang="zh-CN" altLang="en-US"/>
              <a:t>Las organizaciones tienen la responsabilidad ética de ser transparentes sobre cómo recopilan, usan y comparten los datos. Esto incluye informar a los individuos sobre el propósito del procesamiento de sus datos, obtener consentimiento informado y permitirles ejercer control sobre su información personal.</a:t>
            </a:r>
          </a:p>
        </p:txBody>
      </p:sp>
    </p:spTree>
    <p:custDataLst>
      <p:tags r:id="rId1"/>
    </p:custData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16385"/>
            <p:custDataLst>
              <p:tags r:id="rId2"/>
            </p:custDataLst>
          </p:nvPr>
        </p:nvSpPr>
        <p:spPr/>
        <p:txBody>
          <a:bodyPr>
            <a:normAutofit/>
          </a:bodyPr>
          <a:lstStyle/>
          <a:p>
            <a:pPr algn="l">
              <a:lnSpc>
                <a:spcPct val="111000"/>
              </a:lnSpc>
            </a:pPr>
            <a:r>
              <a:rPr lang="zh-CN" altLang="en-US"/>
              <a:t>Aspectos Éticos de la Gestión de Datos</a:t>
            </a:r>
          </a:p>
        </p:txBody>
      </p:sp>
      <p:sp>
        <p:nvSpPr>
          <p:cNvPr id="3" name="装饰  1"/>
          <p:cNvSpPr>
            <a:spLocks noGrp="1"/>
          </p:cNvSpPr>
          <p:nvPr>
            <p:ph type="body" idx="16388"/>
            <p:custDataLst>
              <p:tags r:id="rId3"/>
            </p:custDataLst>
          </p:nvPr>
        </p:nvSpPr>
        <p:spPr/>
        <p:txBody>
          <a:bodyPr/>
          <a:lstStyle/>
          <a:p>
            <a:r>
              <a:rPr lang="zh-CN" altLang="en-US"/>
              <a:t> </a:t>
            </a:r>
          </a:p>
        </p:txBody>
      </p:sp>
      <p:sp>
        <p:nvSpPr>
          <p:cNvPr id="4" name="Text Placeholder 3"/>
          <p:cNvSpPr>
            <a:spLocks noGrp="1"/>
          </p:cNvSpPr>
          <p:nvPr>
            <p:ph type="body" idx="16386"/>
            <p:custDataLst>
              <p:tags r:id="rId4"/>
            </p:custDataLst>
          </p:nvPr>
        </p:nvSpPr>
        <p:spPr/>
        <p:txBody>
          <a:bodyPr>
            <a:normAutofit/>
          </a:bodyPr>
          <a:lstStyle/>
          <a:p>
            <a:pPr algn="l">
              <a:lnSpc>
                <a:spcPct val="111000"/>
              </a:lnSpc>
            </a:pPr>
            <a:r>
              <a:rPr lang="zh-CN" altLang="en-US"/>
              <a:t>Sesgos Algorítmicos y Equidad</a:t>
            </a:r>
          </a:p>
        </p:txBody>
      </p:sp>
      <p:sp>
        <p:nvSpPr>
          <p:cNvPr id="5" name="Text Placeholder 4"/>
          <p:cNvSpPr>
            <a:spLocks noGrp="1"/>
          </p:cNvSpPr>
          <p:nvPr>
            <p:ph type="body" idx="16387"/>
            <p:custDataLst>
              <p:tags r:id="rId5"/>
            </p:custDataLst>
          </p:nvPr>
        </p:nvSpPr>
        <p:spPr/>
        <p:txBody>
          <a:bodyPr>
            <a:normAutofit/>
          </a:bodyPr>
          <a:lstStyle/>
          <a:p>
            <a:pPr algn="l">
              <a:lnSpc>
                <a:spcPct val="125000"/>
              </a:lnSpc>
            </a:pPr>
            <a:r>
              <a:rPr lang="zh-CN" altLang="en-US"/>
              <a:t>El uso de datos en algoritmos de IA puede perpetuar o amplificar sesgos existentes en la sociedad si los datos de entrenamiento son sesgados. Éticamente, es crucial diseñar sistemas que promuevan la equidad, eviten la discriminación y garanticen resultados justos para todos los individuos, especialmente en áreas sensibles como el crédito, el empleo o la justicia.</a:t>
            </a:r>
          </a:p>
        </p:txBody>
      </p:sp>
    </p:spTree>
    <p:custDataLst>
      <p:tags r:id="rId1"/>
    </p:custData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16385"/>
            <p:custDataLst>
              <p:tags r:id="rId2"/>
            </p:custDataLst>
          </p:nvPr>
        </p:nvSpPr>
        <p:spPr/>
        <p:txBody>
          <a:bodyPr>
            <a:normAutofit fontScale="90000"/>
          </a:bodyPr>
          <a:lstStyle/>
          <a:p>
            <a:pPr algn="l">
              <a:lnSpc>
                <a:spcPct val="111000"/>
              </a:lnSpc>
            </a:pPr>
            <a:r>
              <a:rPr lang="zh-CN" altLang="en-US"/>
              <a:t>Marco Legal y Normativas de Privacidad (GDPR, LOPD)</a:t>
            </a:r>
          </a:p>
        </p:txBody>
      </p:sp>
      <p:pic>
        <p:nvPicPr>
          <p:cNvPr id="3" name="内容占位符 2" descr="1a1ad462-9684-11f1-8cf9-0a015a0a2f94"/>
          <p:cNvPicPr>
            <a:picLocks noGrp="1" noChangeAspect="1"/>
          </p:cNvPicPr>
          <p:nvPr>
            <p:ph idx="16388"/>
            <p:custDataLst>
              <p:tags r:id="rId3"/>
            </p:custDataLst>
          </p:nvPr>
        </p:nvPicPr>
        <p:blipFill>
          <a:blip r:embed="rId7"/>
          <a:srcRect t="24074" b="24074"/>
          <a:stretch>
            <a:fillRect/>
          </a:stretch>
        </p:blipFill>
        <p:spPr>
          <a:xfrm>
            <a:off x="609600" y="1524000"/>
            <a:ext cx="10972800" cy="2489200"/>
          </a:xfrm>
          <a:custGeom>
            <a:avLst/>
            <a:gdLst>
              <a:gd name="connisteX0" fmla="*/ 0 w 10972800"/>
              <a:gd name="connsiteY0" fmla="*/ 203200 h 2489200"/>
              <a:gd name="connisteX1" fmla="*/ 203200 w 10972800"/>
              <a:gd name="connsiteY1" fmla="*/ 0 h 2489200"/>
              <a:gd name="connisteX2" fmla="*/ 10769600 w 10972800"/>
              <a:gd name="connsiteY2" fmla="*/ 0 h 2489200"/>
              <a:gd name="connisteX3" fmla="*/ 10972800 w 10972800"/>
              <a:gd name="connsiteY3" fmla="*/ 203200 h 2489200"/>
              <a:gd name="connisteX4" fmla="*/ 10972800 w 10972800"/>
              <a:gd name="connsiteY4" fmla="*/ 2286000 h 2489200"/>
              <a:gd name="connisteX5" fmla="*/ 10769600 w 10972800"/>
              <a:gd name="connsiteY5" fmla="*/ 2489200 h 2489200"/>
              <a:gd name="connisteX6" fmla="*/ 203200 w 10972800"/>
              <a:gd name="connsiteY6" fmla="*/ 2489200 h 2489200"/>
              <a:gd name="connisteX7" fmla="*/ 0 w 10972800"/>
              <a:gd name="connsiteY7" fmla="*/ 2286000 h 2489200"/>
              <a:gd name="connisteX8" fmla="*/ 0 w 10972800"/>
              <a:gd name="connsiteY8" fmla="*/ 203200 h 24892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10972800" h="2489200">
                <a:moveTo>
                  <a:pt x="0" y="203200"/>
                </a:moveTo>
                <a:cubicBezTo>
                  <a:pt x="0" y="90976"/>
                  <a:pt x="90976" y="0"/>
                  <a:pt x="203200" y="0"/>
                </a:cubicBezTo>
                <a:lnTo>
                  <a:pt x="10769600" y="0"/>
                </a:lnTo>
                <a:cubicBezTo>
                  <a:pt x="10881824" y="0"/>
                  <a:pt x="10972800" y="90976"/>
                  <a:pt x="10972800" y="203200"/>
                </a:cubicBezTo>
                <a:lnTo>
                  <a:pt x="10972800" y="2286000"/>
                </a:lnTo>
                <a:cubicBezTo>
                  <a:pt x="10972800" y="2398224"/>
                  <a:pt x="10881824" y="2489200"/>
                  <a:pt x="10769600" y="2489200"/>
                </a:cubicBezTo>
                <a:lnTo>
                  <a:pt x="203200" y="2489200"/>
                </a:lnTo>
                <a:cubicBezTo>
                  <a:pt x="90976" y="2489200"/>
                  <a:pt x="0" y="2398224"/>
                  <a:pt x="0" y="2286000"/>
                </a:cubicBezTo>
                <a:lnTo>
                  <a:pt x="0" y="203200"/>
                </a:lnTo>
                <a:close/>
              </a:path>
            </a:pathLst>
          </a:custGeom>
        </p:spPr>
      </p:pic>
      <p:sp>
        <p:nvSpPr>
          <p:cNvPr id="4" name="Text Placeholder 3"/>
          <p:cNvSpPr>
            <a:spLocks noGrp="1"/>
          </p:cNvSpPr>
          <p:nvPr>
            <p:ph type="body" idx="16386"/>
            <p:custDataLst>
              <p:tags r:id="rId4"/>
            </p:custDataLst>
          </p:nvPr>
        </p:nvSpPr>
        <p:spPr/>
        <p:txBody>
          <a:bodyPr>
            <a:normAutofit/>
          </a:bodyPr>
          <a:lstStyle/>
          <a:p>
            <a:pPr algn="l">
              <a:lnSpc>
                <a:spcPct val="111000"/>
              </a:lnSpc>
            </a:pPr>
            <a:r>
              <a:rPr lang="zh-CN" altLang="en-US"/>
              <a:t>Reglamento General de Protección de Datos (GDPR)</a:t>
            </a:r>
          </a:p>
        </p:txBody>
      </p:sp>
      <p:sp>
        <p:nvSpPr>
          <p:cNvPr id="5" name="Text Placeholder 4"/>
          <p:cNvSpPr>
            <a:spLocks noGrp="1"/>
          </p:cNvSpPr>
          <p:nvPr>
            <p:ph type="body" idx="16387"/>
            <p:custDataLst>
              <p:tags r:id="rId5"/>
            </p:custDataLst>
          </p:nvPr>
        </p:nvSpPr>
        <p:spPr/>
        <p:txBody>
          <a:bodyPr>
            <a:normAutofit/>
          </a:bodyPr>
          <a:lstStyle/>
          <a:p>
            <a:pPr algn="l">
              <a:lnSpc>
                <a:spcPct val="125000"/>
              </a:lnSpc>
            </a:pPr>
            <a:r>
              <a:rPr lang="zh-CN" altLang="en-US"/>
              <a:t>El GDPR (Reglamento UE 2016/679) es la normativa de protección de datos más influyente a nivel global. Establecido por la Unión Europea, otorga a los ciudadanos un mayor control sobre sus datos personales, imponiendo estrictas obligaciones a las organizaciones que los procesan, incluyendo el derecho al olvido, la portabilidad de datos y la notificación de brechas de seguridad.</a:t>
            </a:r>
          </a:p>
        </p:txBody>
      </p:sp>
    </p:spTree>
    <p:custDataLst>
      <p:tags r:id="rId1"/>
    </p:custData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16385"/>
            <p:custDataLst>
              <p:tags r:id="rId2"/>
            </p:custDataLst>
          </p:nvPr>
        </p:nvSpPr>
        <p:spPr/>
        <p:txBody>
          <a:bodyPr>
            <a:normAutofit fontScale="90000"/>
          </a:bodyPr>
          <a:lstStyle/>
          <a:p>
            <a:pPr algn="l">
              <a:lnSpc>
                <a:spcPct val="111000"/>
              </a:lnSpc>
            </a:pPr>
            <a:r>
              <a:rPr lang="zh-CN" altLang="en-US"/>
              <a:t>Marco Legal y Normativas de Privacidad (GDPR, LOPD)</a:t>
            </a:r>
          </a:p>
        </p:txBody>
      </p:sp>
      <p:pic>
        <p:nvPicPr>
          <p:cNvPr id="3" name="Content Placeholder 2" descr="1a26b16a-9684-11f1-8cf9-0a015a0a2f94"/>
          <p:cNvPicPr>
            <a:picLocks noGrp="1" noChangeAspect="1"/>
          </p:cNvPicPr>
          <p:nvPr>
            <p:ph idx="16388"/>
            <p:custDataLst>
              <p:tags r:id="rId3"/>
            </p:custDataLst>
          </p:nvPr>
        </p:nvPicPr>
        <p:blipFill>
          <a:blip r:embed="rId7"/>
          <a:srcRect t="25661" b="25661"/>
          <a:stretch>
            <a:fillRect/>
          </a:stretch>
        </p:blipFill>
        <p:spPr>
          <a:xfrm>
            <a:off x="609600" y="609600"/>
            <a:ext cx="10972800" cy="2336800"/>
          </a:xfrm>
          <a:custGeom>
            <a:avLst/>
            <a:gdLst>
              <a:gd name="connisteX0" fmla="*/ 0 w 10972800"/>
              <a:gd name="connsiteY0" fmla="*/ 203200 h 2336800"/>
              <a:gd name="connisteX1" fmla="*/ 203200 w 10972800"/>
              <a:gd name="connsiteY1" fmla="*/ 0 h 2336800"/>
              <a:gd name="connisteX2" fmla="*/ 10769600 w 10972800"/>
              <a:gd name="connsiteY2" fmla="*/ 0 h 2336800"/>
              <a:gd name="connisteX3" fmla="*/ 10972800 w 10972800"/>
              <a:gd name="connsiteY3" fmla="*/ 203200 h 2336800"/>
              <a:gd name="connisteX4" fmla="*/ 10972800 w 10972800"/>
              <a:gd name="connsiteY4" fmla="*/ 2133600 h 2336800"/>
              <a:gd name="connisteX5" fmla="*/ 10769600 w 10972800"/>
              <a:gd name="connsiteY5" fmla="*/ 2336800 h 2336800"/>
              <a:gd name="connisteX6" fmla="*/ 203200 w 10972800"/>
              <a:gd name="connsiteY6" fmla="*/ 2336800 h 2336800"/>
              <a:gd name="connisteX7" fmla="*/ 0 w 10972800"/>
              <a:gd name="connsiteY7" fmla="*/ 2133600 h 2336800"/>
              <a:gd name="connisteX8" fmla="*/ 0 w 10972800"/>
              <a:gd name="connsiteY8" fmla="*/ 203200 h 2336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10972800" h="2336800">
                <a:moveTo>
                  <a:pt x="0" y="203200"/>
                </a:moveTo>
                <a:cubicBezTo>
                  <a:pt x="0" y="90976"/>
                  <a:pt x="90976" y="0"/>
                  <a:pt x="203200" y="0"/>
                </a:cubicBezTo>
                <a:lnTo>
                  <a:pt x="10769600" y="0"/>
                </a:lnTo>
                <a:cubicBezTo>
                  <a:pt x="10881824" y="0"/>
                  <a:pt x="10972800" y="90976"/>
                  <a:pt x="10972800" y="203200"/>
                </a:cubicBezTo>
                <a:lnTo>
                  <a:pt x="10972800" y="2133600"/>
                </a:lnTo>
                <a:cubicBezTo>
                  <a:pt x="10972800" y="2245824"/>
                  <a:pt x="10881824" y="2336800"/>
                  <a:pt x="10769600" y="2336800"/>
                </a:cubicBezTo>
                <a:lnTo>
                  <a:pt x="203200" y="2336800"/>
                </a:lnTo>
                <a:cubicBezTo>
                  <a:pt x="90976" y="2336800"/>
                  <a:pt x="0" y="2245824"/>
                  <a:pt x="0" y="2133600"/>
                </a:cubicBezTo>
                <a:lnTo>
                  <a:pt x="0" y="203200"/>
                </a:lnTo>
                <a:close/>
              </a:path>
            </a:pathLst>
          </a:custGeom>
        </p:spPr>
      </p:pic>
      <p:sp>
        <p:nvSpPr>
          <p:cNvPr id="4" name="Text Placeholder 3"/>
          <p:cNvSpPr>
            <a:spLocks noGrp="1"/>
          </p:cNvSpPr>
          <p:nvPr>
            <p:ph type="body" idx="16386"/>
            <p:custDataLst>
              <p:tags r:id="rId4"/>
            </p:custDataLst>
          </p:nvPr>
        </p:nvSpPr>
        <p:spPr/>
        <p:txBody>
          <a:bodyPr>
            <a:normAutofit/>
          </a:bodyPr>
          <a:lstStyle/>
          <a:p>
            <a:pPr algn="l">
              <a:lnSpc>
                <a:spcPct val="111000"/>
              </a:lnSpc>
            </a:pPr>
            <a:r>
              <a:rPr lang="zh-CN" altLang="en-US"/>
              <a:t>Ley Orgánica de Protección de Datos (LOPD)</a:t>
            </a:r>
          </a:p>
        </p:txBody>
      </p:sp>
      <p:sp>
        <p:nvSpPr>
          <p:cNvPr id="5" name="Text Placeholder 4"/>
          <p:cNvSpPr>
            <a:spLocks noGrp="1"/>
          </p:cNvSpPr>
          <p:nvPr>
            <p:ph type="body" idx="16387"/>
            <p:custDataLst>
              <p:tags r:id="rId5"/>
            </p:custDataLst>
          </p:nvPr>
        </p:nvSpPr>
        <p:spPr/>
        <p:txBody>
          <a:bodyPr>
            <a:normAutofit/>
          </a:bodyPr>
          <a:lstStyle/>
          <a:p>
            <a:pPr algn="l">
              <a:lnSpc>
                <a:spcPct val="125000"/>
              </a:lnSpc>
            </a:pPr>
            <a:r>
              <a:rPr lang="zh-CN" altLang="en-US"/>
              <a:t>En España, la Ley Orgánica 3/2018, de Protección de Datos Personales y garantía de los derechos digitales (LOPDGDD), adapta el marco legal español al GDPR. Esta ley refuerza los derechos de los ciudadanos y establece un régimen sancionador para el incumplimiento de las normativas de protección de datos, siendo la Agencia Española de Protección de Datos (AEPD) la autoridad de control.</a:t>
            </a:r>
          </a:p>
        </p:txBody>
      </p:sp>
    </p:spTree>
    <p:custDataLst>
      <p:tags r:id="rId1"/>
    </p:custData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16385"/>
            <p:custDataLst>
              <p:tags r:id="rId2"/>
            </p:custDataLst>
          </p:nvPr>
        </p:nvSpPr>
        <p:spPr/>
        <p:txBody>
          <a:bodyPr>
            <a:normAutofit fontScale="90000"/>
          </a:bodyPr>
          <a:lstStyle/>
          <a:p>
            <a:pPr algn="l">
              <a:lnSpc>
                <a:spcPct val="111000"/>
              </a:lnSpc>
            </a:pPr>
            <a:r>
              <a:rPr lang="zh-CN" altLang="en-US"/>
              <a:t>Marco Legal y Normativas de Privacidad (GDPR, LOPD)</a:t>
            </a:r>
          </a:p>
        </p:txBody>
      </p:sp>
      <p:pic>
        <p:nvPicPr>
          <p:cNvPr id="3" name="Content Placeholder 2" descr="default_3_img"/>
          <p:cNvPicPr>
            <a:picLocks noGrp="1" noChangeAspect="1"/>
          </p:cNvPicPr>
          <p:nvPr>
            <p:ph idx="16388"/>
            <p:custDataLst>
              <p:tags r:id="rId3"/>
            </p:custDataLst>
          </p:nvPr>
        </p:nvPicPr>
        <p:blipFill>
          <a:blip r:embed="rId7"/>
          <a:srcRect l="17339" r="17339"/>
          <a:stretch>
            <a:fillRect/>
          </a:stretch>
        </p:blipFill>
        <p:spPr>
          <a:xfrm>
            <a:off x="609600" y="1524000"/>
            <a:ext cx="5486400" cy="4724400"/>
          </a:xfrm>
          <a:custGeom>
            <a:avLst/>
            <a:gdLst>
              <a:gd name="connisteX0" fmla="*/ 0 w 5486400"/>
              <a:gd name="connsiteY0" fmla="*/ 203200 h 4724400"/>
              <a:gd name="connisteX1" fmla="*/ 203200 w 5486400"/>
              <a:gd name="connsiteY1" fmla="*/ 0 h 4724400"/>
              <a:gd name="connisteX2" fmla="*/ 5283200 w 5486400"/>
              <a:gd name="connsiteY2" fmla="*/ 0 h 4724400"/>
              <a:gd name="connisteX3" fmla="*/ 5486400 w 5486400"/>
              <a:gd name="connsiteY3" fmla="*/ 203200 h 4724400"/>
              <a:gd name="connisteX4" fmla="*/ 5486400 w 5486400"/>
              <a:gd name="connsiteY4" fmla="*/ 4521200 h 4724400"/>
              <a:gd name="connisteX5" fmla="*/ 5283200 w 5486400"/>
              <a:gd name="connsiteY5" fmla="*/ 4724400 h 4724400"/>
              <a:gd name="connisteX6" fmla="*/ 203200 w 5486400"/>
              <a:gd name="connsiteY6" fmla="*/ 4724400 h 4724400"/>
              <a:gd name="connisteX7" fmla="*/ 0 w 5486400"/>
              <a:gd name="connsiteY7" fmla="*/ 4521200 h 4724400"/>
              <a:gd name="connisteX8" fmla="*/ 0 w 5486400"/>
              <a:gd name="connsiteY8" fmla="*/ 203200 h 4724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5486400" h="4724400">
                <a:moveTo>
                  <a:pt x="0" y="203200"/>
                </a:moveTo>
                <a:cubicBezTo>
                  <a:pt x="0" y="90976"/>
                  <a:pt x="90976" y="0"/>
                  <a:pt x="203200" y="0"/>
                </a:cubicBezTo>
                <a:lnTo>
                  <a:pt x="5283200" y="0"/>
                </a:lnTo>
                <a:cubicBezTo>
                  <a:pt x="5395424" y="0"/>
                  <a:pt x="5486400" y="90976"/>
                  <a:pt x="5486400" y="203200"/>
                </a:cubicBezTo>
                <a:lnTo>
                  <a:pt x="5486400" y="4521200"/>
                </a:lnTo>
                <a:cubicBezTo>
                  <a:pt x="5486400" y="4633424"/>
                  <a:pt x="5395424" y="4724400"/>
                  <a:pt x="5283200" y="4724400"/>
                </a:cubicBezTo>
                <a:lnTo>
                  <a:pt x="203200" y="4724400"/>
                </a:lnTo>
                <a:cubicBezTo>
                  <a:pt x="90976" y="4724400"/>
                  <a:pt x="0" y="4633424"/>
                  <a:pt x="0" y="4521200"/>
                </a:cubicBezTo>
                <a:lnTo>
                  <a:pt x="0" y="203200"/>
                </a:lnTo>
                <a:close/>
              </a:path>
            </a:pathLst>
          </a:custGeom>
        </p:spPr>
      </p:pic>
      <p:sp>
        <p:nvSpPr>
          <p:cNvPr id="4" name="Text Placeholder 3"/>
          <p:cNvSpPr>
            <a:spLocks noGrp="1"/>
          </p:cNvSpPr>
          <p:nvPr>
            <p:ph type="body" idx="16386"/>
            <p:custDataLst>
              <p:tags r:id="rId4"/>
            </p:custDataLst>
          </p:nvPr>
        </p:nvSpPr>
        <p:spPr/>
        <p:txBody>
          <a:bodyPr>
            <a:normAutofit fontScale="90000"/>
          </a:bodyPr>
          <a:lstStyle/>
          <a:p>
            <a:pPr algn="l">
              <a:lnSpc>
                <a:spcPct val="111000"/>
              </a:lnSpc>
            </a:pPr>
            <a:r>
              <a:rPr lang="zh-CN" altLang="en-US"/>
              <a:t>Alcance Global y Derechos Individuales</a:t>
            </a:r>
          </a:p>
        </p:txBody>
      </p:sp>
      <p:sp>
        <p:nvSpPr>
          <p:cNvPr id="5" name="Text Placeholder 4"/>
          <p:cNvSpPr>
            <a:spLocks noGrp="1"/>
          </p:cNvSpPr>
          <p:nvPr>
            <p:ph type="body" idx="16387"/>
            <p:custDataLst>
              <p:tags r:id="rId5"/>
            </p:custDataLst>
          </p:nvPr>
        </p:nvSpPr>
        <p:spPr/>
        <p:txBody>
          <a:bodyPr>
            <a:normAutofit/>
          </a:bodyPr>
          <a:lstStyle/>
          <a:p>
            <a:pPr algn="l">
              <a:lnSpc>
                <a:spcPct val="125000"/>
              </a:lnSpc>
            </a:pPr>
            <a:r>
              <a:rPr lang="zh-CN" altLang="en-US"/>
              <a:t>Estas normativas tienen un alcance extraterritorial, afectando a cualquier organización que procese datos de ciudadanos de la UE, independientemente de dónde se encuentre la organización. Su objetivo principal es proteger la privacidad como un derecho fundamental, otorgando a los individuos derechos clave sobre su información personal y estableciendo un marco de responsabilidad para las empresas.</a:t>
            </a:r>
          </a:p>
        </p:txBody>
      </p:sp>
    </p:spTree>
    <p:custDataLst>
      <p:tags r:id="rId1"/>
    </p:custData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16385"/>
            <p:custDataLst>
              <p:tags r:id="rId2"/>
            </p:custDataLst>
          </p:nvPr>
        </p:nvSpPr>
        <p:spPr/>
        <p:txBody>
          <a:bodyPr>
            <a:normAutofit/>
          </a:bodyPr>
          <a:lstStyle/>
          <a:p>
            <a:pPr algn="l">
              <a:lnSpc>
                <a:spcPct val="111000"/>
              </a:lnSpc>
            </a:pPr>
            <a:r>
              <a:rPr lang="zh-CN" altLang="en-US"/>
              <a:t>Auditoría y Cumplimiento Normativo</a:t>
            </a:r>
          </a:p>
        </p:txBody>
      </p:sp>
      <p:sp>
        <p:nvSpPr>
          <p:cNvPr id="3" name="Text Placeholder 2"/>
          <p:cNvSpPr>
            <a:spLocks noGrp="1"/>
          </p:cNvSpPr>
          <p:nvPr>
            <p:ph type="body" idx="16386"/>
            <p:custDataLst>
              <p:tags r:id="rId3"/>
            </p:custDataLst>
          </p:nvPr>
        </p:nvSpPr>
        <p:spPr/>
        <p:txBody>
          <a:bodyPr>
            <a:normAutofit/>
          </a:bodyPr>
          <a:lstStyle/>
          <a:p>
            <a:pPr algn="ctr">
              <a:lnSpc>
                <a:spcPct val="111000"/>
              </a:lnSpc>
            </a:pPr>
            <a:r>
              <a:rPr lang="zh-CN" altLang="en-US"/>
              <a:t>La Auditoría como Herramienta de Verificación</a:t>
            </a:r>
          </a:p>
        </p:txBody>
      </p:sp>
      <p:sp>
        <p:nvSpPr>
          <p:cNvPr id="4" name="装饰  2"/>
          <p:cNvSpPr>
            <a:spLocks noGrp="1"/>
          </p:cNvSpPr>
          <p:nvPr>
            <p:ph type="body" idx="16388"/>
            <p:custDataLst>
              <p:tags r:id="rId4"/>
            </p:custDataLst>
          </p:nvPr>
        </p:nvSpPr>
        <p:spPr/>
        <p:txBody>
          <a:bodyPr/>
          <a:lstStyle/>
          <a:p>
            <a:r>
              <a:rPr lang="zh-CN" altLang="en-US"/>
              <a:t> </a:t>
            </a:r>
          </a:p>
        </p:txBody>
      </p:sp>
      <p:sp>
        <p:nvSpPr>
          <p:cNvPr id="5" name="Text Placeholder 4"/>
          <p:cNvSpPr>
            <a:spLocks noGrp="1"/>
          </p:cNvSpPr>
          <p:nvPr>
            <p:ph type="body" idx="16387"/>
            <p:custDataLst>
              <p:tags r:id="rId5"/>
            </p:custDataLst>
          </p:nvPr>
        </p:nvSpPr>
        <p:spPr/>
        <p:txBody>
          <a:bodyPr>
            <a:normAutofit/>
          </a:bodyPr>
          <a:lstStyle/>
          <a:p>
            <a:pPr algn="l">
              <a:lnSpc>
                <a:spcPct val="125000"/>
              </a:lnSpc>
            </a:pPr>
            <a:r>
              <a:rPr lang="zh-CN" altLang="en-US"/>
              <a:t>La auditoría de seguridad y privacidad es un proceso sistemático e independiente para evaluar si las actividades de procesamiento de datos y los sistemas de información cumplen con las políticas internas, los estándares de la industria y las regulaciones legales (GDPR, LOPD). Es esencial para identificar vulnerabilidades y asegurar la conformidad.</a:t>
            </a:r>
          </a:p>
        </p:txBody>
      </p:sp>
    </p:spTree>
    <p:custDataLst>
      <p:tags r:id="rId1"/>
    </p:custData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16385"/>
            <p:custDataLst>
              <p:tags r:id="rId2"/>
            </p:custDataLst>
          </p:nvPr>
        </p:nvSpPr>
        <p:spPr/>
        <p:txBody>
          <a:bodyPr>
            <a:normAutofit/>
          </a:bodyPr>
          <a:lstStyle/>
          <a:p>
            <a:pPr algn="l">
              <a:lnSpc>
                <a:spcPct val="111000"/>
              </a:lnSpc>
            </a:pPr>
            <a:r>
              <a:rPr lang="zh-CN" altLang="en-US"/>
              <a:t>Auditoría y Cumplimiento Normativo</a:t>
            </a:r>
          </a:p>
        </p:txBody>
      </p:sp>
      <p:pic>
        <p:nvPicPr>
          <p:cNvPr id="3" name="Content Placeholder 2" descr="20c66de6-9684-11f1-8cf9-0a015a0a2f94"/>
          <p:cNvPicPr>
            <a:picLocks noGrp="1" noChangeAspect="1"/>
          </p:cNvPicPr>
          <p:nvPr>
            <p:ph idx="16388"/>
            <p:custDataLst>
              <p:tags r:id="rId3"/>
            </p:custDataLst>
          </p:nvPr>
        </p:nvPicPr>
        <p:blipFill>
          <a:blip r:embed="rId8"/>
          <a:srcRect t="23545" b="23545"/>
          <a:stretch>
            <a:fillRect/>
          </a:stretch>
        </p:blipFill>
        <p:spPr>
          <a:xfrm>
            <a:off x="609600" y="3708400"/>
            <a:ext cx="10972800" cy="2540000"/>
          </a:xfrm>
          <a:custGeom>
            <a:avLst/>
            <a:gdLst>
              <a:gd name="connisteX0" fmla="*/ 0 w 10972800"/>
              <a:gd name="connsiteY0" fmla="*/ 203200 h 2540000"/>
              <a:gd name="connisteX1" fmla="*/ 203200 w 10972800"/>
              <a:gd name="connsiteY1" fmla="*/ 0 h 2540000"/>
              <a:gd name="connisteX2" fmla="*/ 10769600 w 10972800"/>
              <a:gd name="connsiteY2" fmla="*/ 0 h 2540000"/>
              <a:gd name="connisteX3" fmla="*/ 10972800 w 10972800"/>
              <a:gd name="connsiteY3" fmla="*/ 203200 h 2540000"/>
              <a:gd name="connisteX4" fmla="*/ 10972800 w 10972800"/>
              <a:gd name="connsiteY4" fmla="*/ 2336800 h 2540000"/>
              <a:gd name="connisteX5" fmla="*/ 10769600 w 10972800"/>
              <a:gd name="connsiteY5" fmla="*/ 2540000 h 2540000"/>
              <a:gd name="connisteX6" fmla="*/ 203200 w 10972800"/>
              <a:gd name="connsiteY6" fmla="*/ 2540000 h 2540000"/>
              <a:gd name="connisteX7" fmla="*/ 0 w 10972800"/>
              <a:gd name="connsiteY7" fmla="*/ 2336800 h 2540000"/>
              <a:gd name="connisteX8" fmla="*/ 0 w 10972800"/>
              <a:gd name="connsiteY8" fmla="*/ 203200 h 2540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0" t="0" r="0" b="0"/>
            <a:pathLst>
              <a:path w="10972800" h="2540000">
                <a:moveTo>
                  <a:pt x="0" y="203200"/>
                </a:moveTo>
                <a:cubicBezTo>
                  <a:pt x="0" y="90976"/>
                  <a:pt x="90976" y="0"/>
                  <a:pt x="203200" y="0"/>
                </a:cubicBezTo>
                <a:lnTo>
                  <a:pt x="10769600" y="0"/>
                </a:lnTo>
                <a:cubicBezTo>
                  <a:pt x="10881824" y="0"/>
                  <a:pt x="10972800" y="90976"/>
                  <a:pt x="10972800" y="203200"/>
                </a:cubicBezTo>
                <a:lnTo>
                  <a:pt x="10972800" y="2336800"/>
                </a:lnTo>
                <a:cubicBezTo>
                  <a:pt x="10972800" y="2449024"/>
                  <a:pt x="10881824" y="2540000"/>
                  <a:pt x="10769600" y="2540000"/>
                </a:cubicBezTo>
                <a:lnTo>
                  <a:pt x="203200" y="2540000"/>
                </a:lnTo>
                <a:cubicBezTo>
                  <a:pt x="90976" y="2540000"/>
                  <a:pt x="0" y="2449024"/>
                  <a:pt x="0" y="2336800"/>
                </a:cubicBezTo>
                <a:lnTo>
                  <a:pt x="0" y="203200"/>
                </a:lnTo>
                <a:close/>
              </a:path>
            </a:pathLst>
          </a:custGeom>
        </p:spPr>
      </p:pic>
      <p:sp>
        <p:nvSpPr>
          <p:cNvPr id="4" name="装饰  2"/>
          <p:cNvSpPr>
            <a:spLocks noGrp="1"/>
          </p:cNvSpPr>
          <p:nvPr>
            <p:ph type="body" idx="16389"/>
            <p:custDataLst>
              <p:tags r:id="rId4"/>
            </p:custDataLst>
          </p:nvPr>
        </p:nvSpPr>
        <p:spPr/>
        <p:txBody>
          <a:bodyPr/>
          <a:lstStyle/>
          <a:p>
            <a:r>
              <a:rPr lang="zh-CN" altLang="en-US"/>
              <a:t> </a:t>
            </a:r>
          </a:p>
        </p:txBody>
      </p:sp>
      <p:sp>
        <p:nvSpPr>
          <p:cNvPr id="5" name="Text Placeholder 4"/>
          <p:cNvSpPr>
            <a:spLocks noGrp="1"/>
          </p:cNvSpPr>
          <p:nvPr>
            <p:ph type="body" idx="16386"/>
            <p:custDataLst>
              <p:tags r:id="rId5"/>
            </p:custDataLst>
          </p:nvPr>
        </p:nvSpPr>
        <p:spPr/>
        <p:txBody>
          <a:bodyPr>
            <a:normAutofit/>
          </a:bodyPr>
          <a:lstStyle/>
          <a:p>
            <a:pPr algn="l">
              <a:lnSpc>
                <a:spcPct val="111000"/>
              </a:lnSpc>
            </a:pPr>
            <a:r>
              <a:rPr lang="zh-CN" altLang="en-US"/>
              <a:t>Trazabilidad y Registros de Acceso</a:t>
            </a:r>
          </a:p>
        </p:txBody>
      </p:sp>
      <p:sp>
        <p:nvSpPr>
          <p:cNvPr id="6" name="Text Placeholder 5"/>
          <p:cNvSpPr>
            <a:spLocks noGrp="1"/>
          </p:cNvSpPr>
          <p:nvPr>
            <p:ph type="body" idx="16387"/>
            <p:custDataLst>
              <p:tags r:id="rId6"/>
            </p:custDataLst>
          </p:nvPr>
        </p:nvSpPr>
        <p:spPr/>
        <p:txBody>
          <a:bodyPr>
            <a:normAutofit/>
          </a:bodyPr>
          <a:lstStyle/>
          <a:p>
            <a:pPr algn="l">
              <a:lnSpc>
                <a:spcPct val="125000"/>
              </a:lnSpc>
            </a:pPr>
            <a:r>
              <a:rPr lang="zh-CN" altLang="en-US"/>
              <a:t>Un componente crítico de la auditoría es la capacidad de trazar todas las operaciones sobre los datos. Esto requiere mantener registros detallados (logs) de quién accedió a qué datos, cuándo y con qué propósito. Estos registros son fundamentales para la investigación de incidentes de seguridad y para demostrar el cumplimiento ante las autoridades reguladoras.</a:t>
            </a:r>
          </a:p>
        </p:txBody>
      </p:sp>
    </p:spTree>
    <p:custDataLst>
      <p:tags r:id="rId1"/>
    </p:custData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16385"/>
            <p:custDataLst>
              <p:tags r:id="rId2"/>
            </p:custDataLst>
          </p:nvPr>
        </p:nvSpPr>
        <p:spPr/>
        <p:txBody>
          <a:bodyPr>
            <a:normAutofit/>
          </a:bodyPr>
          <a:lstStyle/>
          <a:p>
            <a:pPr algn="l">
              <a:lnSpc>
                <a:spcPct val="111000"/>
              </a:lnSpc>
            </a:pPr>
            <a:r>
              <a:rPr lang="zh-CN" altLang="en-US"/>
              <a:t>Auditoría y Cumplimiento Normativo</a:t>
            </a:r>
          </a:p>
        </p:txBody>
      </p:sp>
      <p:pic>
        <p:nvPicPr>
          <p:cNvPr id="3" name="Content Placeholder 2" descr="2132889b-9684-11f1-8cf9-0a015a0a2f94"/>
          <p:cNvPicPr>
            <a:picLocks noGrp="1" noChangeAspect="1"/>
          </p:cNvPicPr>
          <p:nvPr>
            <p:ph idx="16388"/>
            <p:custDataLst>
              <p:tags r:id="rId3"/>
            </p:custDataLst>
          </p:nvPr>
        </p:nvPicPr>
        <p:blipFill>
          <a:blip r:embed="rId8"/>
          <a:srcRect t="4507" b="4507"/>
          <a:stretch>
            <a:fillRect/>
          </a:stretch>
        </p:blipFill>
        <p:spPr>
          <a:xfrm>
            <a:off x="609600" y="1524000"/>
            <a:ext cx="4038600" cy="4724400"/>
          </a:xfrm>
          <a:custGeom>
            <a:avLst/>
            <a:gdLst>
              <a:gd name="connisteX0" fmla="*/ 0 w 4038600"/>
              <a:gd name="connsiteY0" fmla="*/ 203200 h 4724400"/>
              <a:gd name="connisteX1" fmla="*/ 203200 w 4038600"/>
              <a:gd name="connsiteY1" fmla="*/ 0 h 4724400"/>
              <a:gd name="connisteX2" fmla="*/ 4038600 w 4038600"/>
              <a:gd name="connsiteY2" fmla="*/ 0 h 4724400"/>
              <a:gd name="connisteX3" fmla="*/ 4038600 w 4038600"/>
              <a:gd name="connsiteY3" fmla="*/ 4724400 h 4724400"/>
              <a:gd name="connisteX4" fmla="*/ 203200 w 4038600"/>
              <a:gd name="connsiteY4" fmla="*/ 4724400 h 4724400"/>
              <a:gd name="connisteX5" fmla="*/ 0 w 4038600"/>
              <a:gd name="connsiteY5" fmla="*/ 4521200 h 4724400"/>
              <a:gd name="connisteX6" fmla="*/ 0 w 4038600"/>
              <a:gd name="connsiteY6" fmla="*/ 203200 h 4724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0" t="0" r="0" b="0"/>
            <a:pathLst>
              <a:path w="4038600" h="4724400">
                <a:moveTo>
                  <a:pt x="0" y="203200"/>
                </a:moveTo>
                <a:cubicBezTo>
                  <a:pt x="0" y="90976"/>
                  <a:pt x="90976" y="0"/>
                  <a:pt x="203200" y="0"/>
                </a:cubicBezTo>
                <a:lnTo>
                  <a:pt x="4038600" y="0"/>
                </a:lnTo>
                <a:lnTo>
                  <a:pt x="4038600" y="4724400"/>
                </a:lnTo>
                <a:lnTo>
                  <a:pt x="203200" y="4724400"/>
                </a:lnTo>
                <a:cubicBezTo>
                  <a:pt x="90976" y="4724400"/>
                  <a:pt x="0" y="4633424"/>
                  <a:pt x="0" y="4521200"/>
                </a:cubicBezTo>
                <a:lnTo>
                  <a:pt x="0" y="203200"/>
                </a:lnTo>
                <a:close/>
              </a:path>
            </a:pathLst>
          </a:custGeom>
        </p:spPr>
      </p:pic>
      <p:sp>
        <p:nvSpPr>
          <p:cNvPr id="4" name="装饰  2"/>
          <p:cNvSpPr>
            <a:spLocks noGrp="1"/>
          </p:cNvSpPr>
          <p:nvPr>
            <p:ph type="body" idx="16389"/>
            <p:custDataLst>
              <p:tags r:id="rId4"/>
            </p:custDataLst>
          </p:nvPr>
        </p:nvSpPr>
        <p:spPr/>
        <p:txBody>
          <a:bodyPr/>
          <a:lstStyle/>
          <a:p>
            <a:r>
              <a:rPr lang="zh-CN" altLang="en-US"/>
              <a:t> </a:t>
            </a:r>
          </a:p>
        </p:txBody>
      </p:sp>
      <p:sp>
        <p:nvSpPr>
          <p:cNvPr id="5" name="Text Placeholder 4"/>
          <p:cNvSpPr>
            <a:spLocks noGrp="1"/>
          </p:cNvSpPr>
          <p:nvPr>
            <p:ph type="body" idx="16386"/>
            <p:custDataLst>
              <p:tags r:id="rId5"/>
            </p:custDataLst>
          </p:nvPr>
        </p:nvSpPr>
        <p:spPr/>
        <p:txBody>
          <a:bodyPr>
            <a:normAutofit fontScale="90000"/>
          </a:bodyPr>
          <a:lstStyle/>
          <a:p>
            <a:pPr algn="l">
              <a:lnSpc>
                <a:spcPct val="111000"/>
              </a:lnSpc>
            </a:pPr>
            <a:r>
              <a:rPr lang="zh-CN" altLang="en-US"/>
              <a:t>Demostración del Cumplimiento (Accountability)</a:t>
            </a:r>
          </a:p>
        </p:txBody>
      </p:sp>
      <p:sp>
        <p:nvSpPr>
          <p:cNvPr id="6" name="Text Placeholder 5"/>
          <p:cNvSpPr>
            <a:spLocks noGrp="1"/>
          </p:cNvSpPr>
          <p:nvPr>
            <p:ph type="body" idx="16387"/>
            <p:custDataLst>
              <p:tags r:id="rId6"/>
            </p:custDataLst>
          </p:nvPr>
        </p:nvSpPr>
        <p:spPr/>
        <p:txBody>
          <a:bodyPr>
            <a:normAutofit/>
          </a:bodyPr>
          <a:lstStyle/>
          <a:p>
            <a:pPr algn="l">
              <a:lnSpc>
                <a:spcPct val="125000"/>
              </a:lnSpc>
            </a:pPr>
            <a:r>
              <a:rPr lang="zh-CN" altLang="en-US"/>
              <a:t>Las normativas modernas, como el GDPR, exigen un principio de "responsabilidad proactiva" (accountability). Las organizaciones no solo deben cumplir con la ley, sino que deben ser capaces de demostrar que cumplen. Esto implica documentar políticas, procedimientos, evaluaciones de impacto de privacidad (DPIA) y las medidas técnicas y organizativas implementadas para proteger los datos.</a:t>
            </a:r>
          </a:p>
        </p:txBody>
      </p:sp>
    </p:spTree>
    <p:custDataLst>
      <p:tags r:id="rId1"/>
    </p:custData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16385"/>
            <p:custDataLst>
              <p:tags r:id="rId2"/>
            </p:custDataLst>
          </p:nvPr>
        </p:nvSpPr>
        <p:spPr/>
        <p:txBody>
          <a:bodyPr>
            <a:normAutofit/>
          </a:bodyPr>
          <a:lstStyle/>
          <a:p>
            <a:pPr algn="l">
              <a:lnSpc>
                <a:spcPct val="111000"/>
              </a:lnSpc>
            </a:pPr>
            <a:r>
              <a:rPr lang="zh-CN" altLang="en-US"/>
              <a:t>Desafíos Futuros en Seguridad y Privacidad de Datos</a:t>
            </a:r>
          </a:p>
        </p:txBody>
      </p:sp>
      <p:sp>
        <p:nvSpPr>
          <p:cNvPr id="3" name="装饰  1"/>
          <p:cNvSpPr>
            <a:spLocks noGrp="1"/>
          </p:cNvSpPr>
          <p:nvPr>
            <p:ph type="body" idx="16392"/>
            <p:custDataLst>
              <p:tags r:id="rId3"/>
            </p:custDataLst>
          </p:nvPr>
        </p:nvSpPr>
        <p:spPr/>
        <p:txBody>
          <a:bodyPr/>
          <a:lstStyle/>
          <a:p>
            <a:r>
              <a:rPr lang="zh-CN" altLang="en-US"/>
              <a:t> </a:t>
            </a:r>
          </a:p>
        </p:txBody>
      </p:sp>
      <p:sp>
        <p:nvSpPr>
          <p:cNvPr id="4" name="Text Placeholder 3"/>
          <p:cNvSpPr>
            <a:spLocks noGrp="1"/>
          </p:cNvSpPr>
          <p:nvPr>
            <p:ph type="body" idx="16388"/>
            <p:custDataLst>
              <p:tags r:id="rId4"/>
            </p:custDataLst>
          </p:nvPr>
        </p:nvSpPr>
        <p:spPr/>
        <p:txBody>
          <a:bodyPr/>
          <a:lstStyle/>
          <a:p>
            <a:pPr algn="ctr">
              <a:lnSpc>
                <a:spcPct val="109000"/>
              </a:lnSpc>
            </a:pPr>
            <a:r>
              <a:rPr lang="zh-CN" altLang="en-US"/>
              <a:t>01</a:t>
            </a:r>
          </a:p>
        </p:txBody>
      </p:sp>
      <p:sp>
        <p:nvSpPr>
          <p:cNvPr id="5" name="Text Placeholder 4"/>
          <p:cNvSpPr>
            <a:spLocks noGrp="1"/>
          </p:cNvSpPr>
          <p:nvPr>
            <p:ph type="body" idx="16386"/>
            <p:custDataLst>
              <p:tags r:id="rId5"/>
            </p:custDataLst>
          </p:nvPr>
        </p:nvSpPr>
        <p:spPr/>
        <p:txBody>
          <a:bodyPr>
            <a:normAutofit/>
          </a:bodyPr>
          <a:lstStyle/>
          <a:p>
            <a:pPr algn="l">
              <a:lnSpc>
                <a:spcPct val="111000"/>
              </a:lnSpc>
            </a:pPr>
            <a:r>
              <a:rPr lang="zh-CN" altLang="en-US"/>
              <a:t>Inteligencia Artificial en Seguridad</a:t>
            </a:r>
          </a:p>
        </p:txBody>
      </p:sp>
      <p:sp>
        <p:nvSpPr>
          <p:cNvPr id="6" name="Text Placeholder 5"/>
          <p:cNvSpPr>
            <a:spLocks noGrp="1"/>
          </p:cNvSpPr>
          <p:nvPr>
            <p:ph type="body" idx="16387"/>
            <p:custDataLst>
              <p:tags r:id="rId6"/>
            </p:custDataLst>
          </p:nvPr>
        </p:nvSpPr>
        <p:spPr/>
        <p:txBody>
          <a:bodyPr>
            <a:normAutofit/>
          </a:bodyPr>
          <a:lstStyle/>
          <a:p>
            <a:pPr algn="l">
              <a:lnSpc>
                <a:spcPct val="125000"/>
              </a:lnSpc>
            </a:pPr>
            <a:r>
              <a:rPr lang="zh-CN" altLang="en-US"/>
              <a:t>La IA se perfila como una herramienta clave para la detección avanzada de amenazas, el análisis de comportamiento anómalo y la automatización de respuestas de seguridad. Sin embargo, también plantea desafíos éticos y de privacidad, como el uso de IA para vigilancia masiva o la creación de ataques más sofisticados.</a:t>
            </a:r>
          </a:p>
        </p:txBody>
      </p:sp>
      <p:sp>
        <p:nvSpPr>
          <p:cNvPr id="7" name="装饰  5"/>
          <p:cNvSpPr>
            <a:spLocks noGrp="1"/>
          </p:cNvSpPr>
          <p:nvPr>
            <p:ph type="body" idx="16393"/>
            <p:custDataLst>
              <p:tags r:id="rId7"/>
            </p:custDataLst>
          </p:nvPr>
        </p:nvSpPr>
        <p:spPr/>
        <p:txBody>
          <a:bodyPr/>
          <a:lstStyle/>
          <a:p>
            <a:r>
              <a:rPr lang="zh-CN" altLang="en-US"/>
              <a:t> </a:t>
            </a:r>
          </a:p>
        </p:txBody>
      </p:sp>
      <p:sp>
        <p:nvSpPr>
          <p:cNvPr id="8" name="Text Placeholder 7"/>
          <p:cNvSpPr>
            <a:spLocks noGrp="1"/>
          </p:cNvSpPr>
          <p:nvPr>
            <p:ph type="body" idx="16391"/>
            <p:custDataLst>
              <p:tags r:id="rId8"/>
            </p:custDataLst>
          </p:nvPr>
        </p:nvSpPr>
        <p:spPr/>
        <p:txBody>
          <a:bodyPr/>
          <a:lstStyle/>
          <a:p>
            <a:pPr algn="ctr">
              <a:lnSpc>
                <a:spcPct val="109000"/>
              </a:lnSpc>
            </a:pPr>
            <a:r>
              <a:rPr lang="zh-CN" altLang="en-US"/>
              <a:t>02</a:t>
            </a:r>
          </a:p>
        </p:txBody>
      </p:sp>
      <p:sp>
        <p:nvSpPr>
          <p:cNvPr id="9" name="Text Placeholder 8"/>
          <p:cNvSpPr>
            <a:spLocks noGrp="1"/>
          </p:cNvSpPr>
          <p:nvPr>
            <p:ph type="body" idx="16389"/>
            <p:custDataLst>
              <p:tags r:id="rId9"/>
            </p:custDataLst>
          </p:nvPr>
        </p:nvSpPr>
        <p:spPr/>
        <p:txBody>
          <a:bodyPr>
            <a:normAutofit/>
          </a:bodyPr>
          <a:lstStyle/>
          <a:p>
            <a:pPr algn="l">
              <a:lnSpc>
                <a:spcPct val="111000"/>
              </a:lnSpc>
            </a:pPr>
            <a:r>
              <a:rPr lang="zh-CN" altLang="en-US"/>
              <a:t>La Amenaza de la Computación Cuántica</a:t>
            </a:r>
          </a:p>
        </p:txBody>
      </p:sp>
      <p:sp>
        <p:nvSpPr>
          <p:cNvPr id="10" name="Text Placeholder 9"/>
          <p:cNvSpPr>
            <a:spLocks noGrp="1"/>
          </p:cNvSpPr>
          <p:nvPr>
            <p:ph type="body" idx="16390"/>
            <p:custDataLst>
              <p:tags r:id="rId10"/>
            </p:custDataLst>
          </p:nvPr>
        </p:nvSpPr>
        <p:spPr/>
        <p:txBody>
          <a:bodyPr>
            <a:normAutofit/>
          </a:bodyPr>
          <a:lstStyle/>
          <a:p>
            <a:pPr algn="l">
              <a:lnSpc>
                <a:spcPct val="125000"/>
              </a:lnSpc>
            </a:pPr>
            <a:r>
              <a:rPr lang="zh-CN" altLang="en-US"/>
              <a:t>El desarrollo de la computación cuántica representa una amenaza potencial para los algoritmos criptográficos actuales, que son la base de la seguridad de la información. La investigación en criptografía post-cuántica es crucial para desarrollar nuevos métodos de cifrado que sean resistentes a los ataques de ordenadores cuánticos.</a:t>
            </a:r>
          </a:p>
        </p:txBody>
      </p:sp>
    </p:spTree>
    <p:custDataLst>
      <p:tags r:id="rId1"/>
    </p:custData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16385"/>
            <p:custDataLst>
              <p:tags r:id="rId2"/>
            </p:custDataLst>
          </p:nvPr>
        </p:nvSpPr>
        <p:spPr/>
        <p:txBody>
          <a:bodyPr>
            <a:normAutofit/>
          </a:bodyPr>
          <a:lstStyle/>
          <a:p>
            <a:pPr algn="l">
              <a:lnSpc>
                <a:spcPct val="111000"/>
              </a:lnSpc>
            </a:pPr>
            <a:r>
              <a:rPr lang="zh-CN" altLang="en-US"/>
              <a:t>Desafíos Futuros en Seguridad y Privacidad de Datos</a:t>
            </a:r>
          </a:p>
        </p:txBody>
      </p:sp>
      <p:pic>
        <p:nvPicPr>
          <p:cNvPr id="3" name="Content Placeholder 2" descr="1c47254c-9684-11f1-8cf9-0a015a0a2f94"/>
          <p:cNvPicPr>
            <a:picLocks noGrp="1" noChangeAspect="1"/>
          </p:cNvPicPr>
          <p:nvPr>
            <p:ph idx="16388"/>
            <p:custDataLst>
              <p:tags r:id="rId3"/>
            </p:custDataLst>
          </p:nvPr>
        </p:nvPicPr>
        <p:blipFill>
          <a:blip r:embed="rId8"/>
          <a:srcRect t="4507" b="4507"/>
          <a:stretch>
            <a:fillRect/>
          </a:stretch>
        </p:blipFill>
        <p:spPr>
          <a:xfrm>
            <a:off x="7518400" y="1524000"/>
            <a:ext cx="4038600" cy="4724400"/>
          </a:xfrm>
          <a:custGeom>
            <a:avLst/>
            <a:gdLst>
              <a:gd name="connisteX0" fmla="*/ 0 w 4038600"/>
              <a:gd name="connsiteY0" fmla="*/ 0 h 4724400"/>
              <a:gd name="connisteX1" fmla="*/ 3835400 w 4038600"/>
              <a:gd name="connsiteY1" fmla="*/ 0 h 4724400"/>
              <a:gd name="connisteX2" fmla="*/ 4038600 w 4038600"/>
              <a:gd name="connsiteY2" fmla="*/ 203200 h 4724400"/>
              <a:gd name="connisteX3" fmla="*/ 4038600 w 4038600"/>
              <a:gd name="connsiteY3" fmla="*/ 4521200 h 4724400"/>
              <a:gd name="connisteX4" fmla="*/ 3835400 w 4038600"/>
              <a:gd name="connsiteY4" fmla="*/ 4724400 h 4724400"/>
              <a:gd name="connisteX5" fmla="*/ 0 w 4038600"/>
              <a:gd name="connsiteY5" fmla="*/ 4724400 h 4724400"/>
              <a:gd name="connisteX6" fmla="*/ 0 w 4038600"/>
              <a:gd name="connsiteY6" fmla="*/ 0 h 4724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0" t="0" r="0" b="0"/>
            <a:pathLst>
              <a:path w="4038600" h="4724400">
                <a:moveTo>
                  <a:pt x="0" y="0"/>
                </a:moveTo>
                <a:lnTo>
                  <a:pt x="3835400" y="0"/>
                </a:lnTo>
                <a:cubicBezTo>
                  <a:pt x="3947624" y="0"/>
                  <a:pt x="4038600" y="90976"/>
                  <a:pt x="4038600" y="203200"/>
                </a:cubicBezTo>
                <a:lnTo>
                  <a:pt x="4038600" y="4521200"/>
                </a:lnTo>
                <a:cubicBezTo>
                  <a:pt x="4038600" y="4633424"/>
                  <a:pt x="3947624" y="4724400"/>
                  <a:pt x="3835400" y="4724400"/>
                </a:cubicBezTo>
                <a:lnTo>
                  <a:pt x="0" y="4724400"/>
                </a:lnTo>
                <a:lnTo>
                  <a:pt x="0" y="0"/>
                </a:lnTo>
                <a:close/>
              </a:path>
            </a:pathLst>
          </a:custGeom>
        </p:spPr>
      </p:pic>
      <p:sp>
        <p:nvSpPr>
          <p:cNvPr id="4" name="装饰  2"/>
          <p:cNvSpPr>
            <a:spLocks noGrp="1"/>
          </p:cNvSpPr>
          <p:nvPr>
            <p:ph type="body" idx="16389"/>
            <p:custDataLst>
              <p:tags r:id="rId4"/>
            </p:custDataLst>
          </p:nvPr>
        </p:nvSpPr>
        <p:spPr/>
        <p:txBody>
          <a:bodyPr/>
          <a:lstStyle/>
          <a:p>
            <a:r>
              <a:rPr lang="zh-CN" altLang="en-US"/>
              <a:t> </a:t>
            </a:r>
          </a:p>
        </p:txBody>
      </p:sp>
      <p:sp>
        <p:nvSpPr>
          <p:cNvPr id="5" name="Text Placeholder 4"/>
          <p:cNvSpPr>
            <a:spLocks noGrp="1"/>
          </p:cNvSpPr>
          <p:nvPr>
            <p:ph type="body" idx="16386"/>
            <p:custDataLst>
              <p:tags r:id="rId5"/>
            </p:custDataLst>
          </p:nvPr>
        </p:nvSpPr>
        <p:spPr/>
        <p:txBody>
          <a:bodyPr>
            <a:normAutofit fontScale="97500"/>
          </a:bodyPr>
          <a:lstStyle/>
          <a:p>
            <a:pPr algn="l">
              <a:lnSpc>
                <a:spcPct val="111000"/>
              </a:lnSpc>
            </a:pPr>
            <a:r>
              <a:rPr lang="zh-CN" altLang="en-US"/>
              <a:t>Nuevas Estrategias para Entornos Evolutivos</a:t>
            </a:r>
          </a:p>
        </p:txBody>
      </p:sp>
      <p:sp>
        <p:nvSpPr>
          <p:cNvPr id="6" name="Text Placeholder 5"/>
          <p:cNvSpPr>
            <a:spLocks noGrp="1"/>
          </p:cNvSpPr>
          <p:nvPr>
            <p:ph type="body" idx="16387"/>
            <p:custDataLst>
              <p:tags r:id="rId6"/>
            </p:custDataLst>
          </p:nvPr>
        </p:nvSpPr>
        <p:spPr/>
        <p:txBody>
          <a:bodyPr>
            <a:normAutofit fontScale="92500"/>
          </a:bodyPr>
          <a:lstStyle/>
          <a:p>
            <a:pPr algn="l">
              <a:lnSpc>
                <a:spcPct val="125000"/>
              </a:lnSpc>
            </a:pPr>
            <a:r>
              <a:rPr lang="zh-CN" altLang="en-US"/>
              <a:t>El panorama tecnológico está en constante cambio, con la proliferación del IoT, la computación en la nube y las arquitecturas de microservicios. Esto exige la adaptación continua de las estrategias de seguridad y privacidad, adoptando enfoques como "Zero Trust", seguridad por diseño y privacidad por diseño, para proteger la información en entornos cada vez más complejos y distribuidos.</a:t>
            </a:r>
          </a:p>
        </p:txBody>
      </p:sp>
    </p:spTree>
    <p:custDataLst>
      <p:tags r:id="rId1"/>
    </p:custData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16385"/>
            <p:custDataLst>
              <p:tags r:id="rId2"/>
            </p:custDataLst>
          </p:nvPr>
        </p:nvSpPr>
        <p:spPr/>
        <p:txBody>
          <a:bodyPr>
            <a:normAutofit/>
          </a:bodyPr>
          <a:lstStyle/>
          <a:p>
            <a:pPr algn="l">
              <a:lnSpc>
                <a:spcPct val="111000"/>
              </a:lnSpc>
            </a:pPr>
            <a:r>
              <a:rPr lang="zh-CN" altLang="en-US"/>
              <a:t>Conclusiones y Mejores Prácticas</a:t>
            </a:r>
          </a:p>
        </p:txBody>
      </p:sp>
      <p:sp>
        <p:nvSpPr>
          <p:cNvPr id="3" name="装饰  1"/>
          <p:cNvSpPr>
            <a:spLocks noGrp="1"/>
          </p:cNvSpPr>
          <p:nvPr>
            <p:ph type="body" idx="16390"/>
            <p:custDataLst>
              <p:tags r:id="rId3"/>
            </p:custDataLst>
          </p:nvPr>
        </p:nvSpPr>
        <p:spPr/>
        <p:txBody>
          <a:bodyPr/>
          <a:lstStyle/>
          <a:p>
            <a:r>
              <a:rPr lang="zh-CN" altLang="en-US"/>
              <a:t> </a:t>
            </a:r>
          </a:p>
        </p:txBody>
      </p:sp>
      <p:pic>
        <p:nvPicPr>
          <p:cNvPr id="4" name="Picture Placeholder 3" descr="default_2_img"/>
          <p:cNvPicPr>
            <a:picLocks noGrp="1" noChangeAspect="1"/>
          </p:cNvPicPr>
          <p:nvPr>
            <p:ph type="pic" idx="16391"/>
            <p:custDataLst>
              <p:tags r:id="rId4"/>
            </p:custDataLst>
          </p:nvPr>
        </p:nvPicPr>
        <p:blipFill>
          <a:blip r:embed="rId12"/>
          <a:srcRect l="17672" r="17672"/>
          <a:stretch>
            <a:fillRect/>
          </a:stretch>
        </p:blipFill>
        <p:spPr>
          <a:xfrm>
            <a:off x="609600" y="1524000"/>
            <a:ext cx="2540000" cy="2209800"/>
          </a:xfrm>
          <a:custGeom>
            <a:avLst/>
            <a:gdLst>
              <a:gd name="connisteX0" fmla="*/ 0 w 2540000"/>
              <a:gd name="connsiteY0" fmla="*/ 203200 h 2209800"/>
              <a:gd name="connisteX1" fmla="*/ 203200 w 2540000"/>
              <a:gd name="connsiteY1" fmla="*/ 0 h 2209800"/>
              <a:gd name="connisteX2" fmla="*/ 2540000 w 2540000"/>
              <a:gd name="connsiteY2" fmla="*/ 0 h 2209800"/>
              <a:gd name="connisteX3" fmla="*/ 2540000 w 2540000"/>
              <a:gd name="connsiteY3" fmla="*/ 2209800 h 2209800"/>
              <a:gd name="connisteX4" fmla="*/ 203200 w 2540000"/>
              <a:gd name="connsiteY4" fmla="*/ 2209800 h 2209800"/>
              <a:gd name="connisteX5" fmla="*/ 0 w 2540000"/>
              <a:gd name="connsiteY5" fmla="*/ 2006600 h 2209800"/>
              <a:gd name="connisteX6" fmla="*/ 0 w 2540000"/>
              <a:gd name="connsiteY6" fmla="*/ 203200 h 2209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0" t="0" r="0" b="0"/>
            <a:pathLst>
              <a:path w="2540000" h="2209800">
                <a:moveTo>
                  <a:pt x="0" y="203200"/>
                </a:moveTo>
                <a:cubicBezTo>
                  <a:pt x="0" y="90976"/>
                  <a:pt x="90976" y="0"/>
                  <a:pt x="203200" y="0"/>
                </a:cubicBezTo>
                <a:lnTo>
                  <a:pt x="2540000" y="0"/>
                </a:lnTo>
                <a:lnTo>
                  <a:pt x="2540000" y="2209800"/>
                </a:lnTo>
                <a:lnTo>
                  <a:pt x="203200" y="2209800"/>
                </a:lnTo>
                <a:cubicBezTo>
                  <a:pt x="90976" y="2209800"/>
                  <a:pt x="0" y="2118824"/>
                  <a:pt x="0" y="2006600"/>
                </a:cubicBezTo>
                <a:lnTo>
                  <a:pt x="0" y="203200"/>
                </a:lnTo>
                <a:close/>
              </a:path>
            </a:pathLst>
          </a:custGeom>
        </p:spPr>
      </p:pic>
      <p:sp>
        <p:nvSpPr>
          <p:cNvPr id="5" name="Text Placeholder 4"/>
          <p:cNvSpPr>
            <a:spLocks noGrp="1"/>
          </p:cNvSpPr>
          <p:nvPr>
            <p:ph type="body" idx="16386"/>
            <p:custDataLst>
              <p:tags r:id="rId5"/>
            </p:custDataLst>
          </p:nvPr>
        </p:nvSpPr>
        <p:spPr/>
        <p:txBody>
          <a:bodyPr>
            <a:normAutofit/>
          </a:bodyPr>
          <a:lstStyle/>
          <a:p>
            <a:pPr algn="l">
              <a:lnSpc>
                <a:spcPct val="111000"/>
              </a:lnSpc>
            </a:pPr>
            <a:r>
              <a:rPr lang="zh-CN" altLang="en-US"/>
              <a:t>La Seguridad como Pilar Fundamental</a:t>
            </a:r>
          </a:p>
        </p:txBody>
      </p:sp>
      <p:sp>
        <p:nvSpPr>
          <p:cNvPr id="6" name="Text Placeholder 5"/>
          <p:cNvSpPr>
            <a:spLocks noGrp="1"/>
          </p:cNvSpPr>
          <p:nvPr>
            <p:ph type="body" idx="16387"/>
            <p:custDataLst>
              <p:tags r:id="rId6"/>
            </p:custDataLst>
          </p:nvPr>
        </p:nvSpPr>
        <p:spPr/>
        <p:txBody>
          <a:bodyPr>
            <a:normAutofit/>
          </a:bodyPr>
          <a:lstStyle/>
          <a:p>
            <a:pPr algn="l">
              <a:lnSpc>
                <a:spcPct val="125000"/>
              </a:lnSpc>
            </a:pPr>
            <a:r>
              <a:rPr lang="zh-CN" altLang="en-US" sz="1400"/>
              <a:t>La seguridad, privacidad e integridad de los datos no son opcionales, sino pilares esenciales para la confianza, la legalidad y la sostenibilidad de cualquier organización en la era digital. Una estrategia robusta debe ser integral y abarcar todos los aspectos del ciclo de vida del dato.</a:t>
            </a:r>
          </a:p>
        </p:txBody>
      </p:sp>
      <p:sp>
        <p:nvSpPr>
          <p:cNvPr id="7" name="装饰  5"/>
          <p:cNvSpPr>
            <a:spLocks noGrp="1"/>
          </p:cNvSpPr>
          <p:nvPr>
            <p:ph type="body" idx="16392"/>
            <p:custDataLst>
              <p:tags r:id="rId7"/>
            </p:custDataLst>
          </p:nvPr>
        </p:nvSpPr>
        <p:spPr/>
        <p:txBody>
          <a:bodyPr/>
          <a:lstStyle/>
          <a:p>
            <a:r>
              <a:rPr lang="zh-CN" altLang="en-US"/>
              <a:t> </a:t>
            </a:r>
          </a:p>
        </p:txBody>
      </p:sp>
      <p:pic>
        <p:nvPicPr>
          <p:cNvPr id="8" name="Picture Placeholder 7" descr="1c24a956-9684-11f1-8cf9-0a015a0a2f94"/>
          <p:cNvPicPr>
            <a:picLocks noGrp="1" noChangeAspect="1"/>
          </p:cNvPicPr>
          <p:nvPr>
            <p:ph type="pic" idx="16393"/>
            <p:custDataLst>
              <p:tags r:id="rId8"/>
            </p:custDataLst>
          </p:nvPr>
        </p:nvPicPr>
        <p:blipFill>
          <a:blip r:embed="rId13"/>
          <a:srcRect t="6500" b="6500"/>
          <a:stretch>
            <a:fillRect/>
          </a:stretch>
        </p:blipFill>
        <p:spPr>
          <a:xfrm>
            <a:off x="609600" y="4038600"/>
            <a:ext cx="2540000" cy="2209800"/>
          </a:xfrm>
          <a:custGeom>
            <a:avLst/>
            <a:gdLst>
              <a:gd name="connisteX0" fmla="*/ 0 w 2540000"/>
              <a:gd name="connsiteY0" fmla="*/ 203200 h 2209800"/>
              <a:gd name="connisteX1" fmla="*/ 203200 w 2540000"/>
              <a:gd name="connsiteY1" fmla="*/ 0 h 2209800"/>
              <a:gd name="connisteX2" fmla="*/ 2540000 w 2540000"/>
              <a:gd name="connsiteY2" fmla="*/ 0 h 2209800"/>
              <a:gd name="connisteX3" fmla="*/ 2540000 w 2540000"/>
              <a:gd name="connsiteY3" fmla="*/ 2209800 h 2209800"/>
              <a:gd name="connisteX4" fmla="*/ 203200 w 2540000"/>
              <a:gd name="connsiteY4" fmla="*/ 2209800 h 2209800"/>
              <a:gd name="connisteX5" fmla="*/ 0 w 2540000"/>
              <a:gd name="connsiteY5" fmla="*/ 2006600 h 2209800"/>
              <a:gd name="connisteX6" fmla="*/ 0 w 2540000"/>
              <a:gd name="connsiteY6" fmla="*/ 203200 h 2209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0" t="0" r="0" b="0"/>
            <a:pathLst>
              <a:path w="2540000" h="2209800">
                <a:moveTo>
                  <a:pt x="0" y="203200"/>
                </a:moveTo>
                <a:cubicBezTo>
                  <a:pt x="0" y="90976"/>
                  <a:pt x="90976" y="0"/>
                  <a:pt x="203200" y="0"/>
                </a:cubicBezTo>
                <a:lnTo>
                  <a:pt x="2540000" y="0"/>
                </a:lnTo>
                <a:lnTo>
                  <a:pt x="2540000" y="2209800"/>
                </a:lnTo>
                <a:lnTo>
                  <a:pt x="203200" y="2209800"/>
                </a:lnTo>
                <a:cubicBezTo>
                  <a:pt x="90976" y="2209800"/>
                  <a:pt x="0" y="2118824"/>
                  <a:pt x="0" y="2006600"/>
                </a:cubicBezTo>
                <a:lnTo>
                  <a:pt x="0" y="203200"/>
                </a:lnTo>
                <a:close/>
              </a:path>
            </a:pathLst>
          </a:custGeom>
        </p:spPr>
      </p:pic>
      <p:sp>
        <p:nvSpPr>
          <p:cNvPr id="9" name="Text Placeholder 8"/>
          <p:cNvSpPr>
            <a:spLocks noGrp="1"/>
          </p:cNvSpPr>
          <p:nvPr>
            <p:ph type="body" idx="16388"/>
            <p:custDataLst>
              <p:tags r:id="rId9"/>
            </p:custDataLst>
          </p:nvPr>
        </p:nvSpPr>
        <p:spPr/>
        <p:txBody>
          <a:bodyPr>
            <a:normAutofit/>
          </a:bodyPr>
          <a:lstStyle/>
          <a:p>
            <a:pPr algn="l">
              <a:lnSpc>
                <a:spcPct val="111000"/>
              </a:lnSpc>
            </a:pPr>
            <a:r>
              <a:rPr lang="zh-CN" altLang="en-US"/>
              <a:t>Recomendaciones Clave</a:t>
            </a:r>
          </a:p>
        </p:txBody>
      </p:sp>
      <p:sp>
        <p:nvSpPr>
          <p:cNvPr id="10" name="Text Placeholder 9"/>
          <p:cNvSpPr>
            <a:spLocks noGrp="1"/>
          </p:cNvSpPr>
          <p:nvPr>
            <p:ph type="body" idx="16389"/>
            <p:custDataLst>
              <p:tags r:id="rId10"/>
            </p:custDataLst>
          </p:nvPr>
        </p:nvSpPr>
        <p:spPr/>
        <p:txBody>
          <a:bodyPr>
            <a:normAutofit fontScale="90000" lnSpcReduction="10000"/>
          </a:bodyPr>
          <a:lstStyle/>
          <a:p>
            <a:pPr algn="l">
              <a:lnSpc>
                <a:spcPct val="125000"/>
              </a:lnSpc>
            </a:pPr>
            <a:r>
              <a:rPr lang="zh-CN" altLang="en-US"/>
              <a:t>Implementar un enfoque de "seguridad y privacidad por diseño" desde las fases iniciales de desarrollo. Establecer políticas claras de control de acceso y separación de deberes. Utilizar técnicas de anonimización y pseudonimización adecuadas. Realizar auditorías periódicas y mantener la trazabilidad de los datos. Capacitar continuamente al personal en buenas prácticas de seguridad y privacidad.</a:t>
            </a:r>
          </a:p>
        </p:txBody>
      </p:sp>
    </p:spTree>
    <p:custDataLst>
      <p:tags r:id="rId1"/>
    </p:custData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p:cNvPicPr>
          <p:nvPr/>
        </p:nvPicPr>
        <p:blipFill>
          <a:blip r:embed="rId3"/>
          <a:stretch>
            <a:fillRect/>
          </a:stretch>
        </p:blipFill>
        <p:spPr>
          <a:xfrm>
            <a:off x="132702" y="0"/>
            <a:ext cx="11926596" cy="6652804"/>
          </a:xfrm>
          <a:prstGeom prst="rect">
            <a:avLst/>
          </a:prstGeom>
        </p:spPr>
      </p:pic>
    </p:spTree>
    <p:custDataLst>
      <p:tags r:id="rId1"/>
    </p:custData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9"/>
          <p:cNvSpPr>
            <a:spLocks noGrp="1"/>
          </p:cNvSpPr>
          <p:nvPr>
            <p:ph type="body" idx="16386"/>
            <p:custDataLst>
              <p:tags r:id="rId2"/>
            </p:custDataLst>
          </p:nvPr>
        </p:nvSpPr>
        <p:spPr/>
        <p:txBody>
          <a:bodyPr/>
          <a:lstStyle/>
          <a:p>
            <a:r>
              <a:rPr lang="zh-CN" altLang="en-US"/>
              <a:t>THE END</a:t>
            </a:r>
          </a:p>
        </p:txBody>
      </p:sp>
      <p:sp>
        <p:nvSpPr>
          <p:cNvPr id="3" name="标题 11"/>
          <p:cNvSpPr>
            <a:spLocks noGrp="1"/>
          </p:cNvSpPr>
          <p:nvPr>
            <p:ph type="ctrTitle" idx="16385"/>
            <p:custDataLst>
              <p:tags r:id="rId3"/>
            </p:custDataLst>
          </p:nvPr>
        </p:nvSpPr>
        <p:spPr/>
        <p:txBody>
          <a:bodyPr>
            <a:normAutofit/>
          </a:bodyPr>
          <a:lstStyle/>
          <a:p>
            <a:r>
              <a:rPr lang="zh-CN" altLang="en-US"/>
              <a:t>Gracias</a:t>
            </a:r>
          </a:p>
        </p:txBody>
      </p:sp>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3.xml><?xml version="1.0" encoding="utf-8"?>
<p:tagLst xmlns:a="http://schemas.openxmlformats.org/drawingml/2006/main" xmlns:r="http://schemas.openxmlformats.org/officeDocument/2006/relationships" xmlns:p="http://schemas.openxmlformats.org/presentationml/2006/main">
  <p:tag name="KSO_WM_AITEMPLATE_STYLE_ID" val="69796626450"/>
</p:tagLst>
</file>

<file path=ppt/tags/tag64.xml><?xml version="1.0" encoding="utf-8"?>
<p:tagLst xmlns:a="http://schemas.openxmlformats.org/drawingml/2006/main" xmlns:r="http://schemas.openxmlformats.org/officeDocument/2006/relationships" xmlns:p="http://schemas.openxmlformats.org/presentationml/2006/main">
  <p:tag name="KSO_WM_UNIT_TYPE" val="i"/>
  <p:tag name="KSO_WM_UNIT_INDEX" val="1"/>
  <p:tag name="KSO_WM_BEAUTIFY_FLAG" val="#wm#"/>
  <p:tag name="KSO_WM_TAG_VERSION" val="3.0"/>
  <p:tag name="KSO_WM_UNIT_ID" val="_0*i*1"/>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65.xml><?xml version="1.0" encoding="utf-8"?>
<p:tagLst xmlns:a="http://schemas.openxmlformats.org/drawingml/2006/main" xmlns:r="http://schemas.openxmlformats.org/officeDocument/2006/relationships" xmlns:p="http://schemas.openxmlformats.org/presentationml/2006/main">
  <p:tag name="KSO_WM_UNIT_TYPE" val="i"/>
  <p:tag name="KSO_WM_UNIT_INDEX" val="2"/>
  <p:tag name="KSO_WM_BEAUTIFY_FLAG" val="#wm#"/>
  <p:tag name="KSO_WM_TAG_VERSION" val="3.0"/>
  <p:tag name="KSO_WM_UNIT_ID" val="_0*i*2"/>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66.xml><?xml version="1.0" encoding="utf-8"?>
<p:tagLst xmlns:a="http://schemas.openxmlformats.org/drawingml/2006/main" xmlns:r="http://schemas.openxmlformats.org/officeDocument/2006/relationships" xmlns:p="http://schemas.openxmlformats.org/presentationml/2006/main">
  <p:tag name="KSO_WM_UNIT_TYPE" val="i"/>
  <p:tag name="KSO_WM_UNIT_INDEX" val="3"/>
  <p:tag name="KSO_WM_BEAUTIFY_FLAG" val="#wm#"/>
  <p:tag name="KSO_WM_TAG_VERSION" val="3.0"/>
  <p:tag name="KSO_WM_UNIT_ID" val="_0*i*3"/>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67.xml><?xml version="1.0" encoding="utf-8"?>
<p:tagLst xmlns:a="http://schemas.openxmlformats.org/drawingml/2006/main" xmlns:r="http://schemas.openxmlformats.org/officeDocument/2006/relationships" xmlns:p="http://schemas.openxmlformats.org/presentationml/2006/main">
  <p:tag name="KSO_WM_UNIT_TYPE" val="i"/>
  <p:tag name="KSO_WM_UNIT_INDEX" val="4"/>
  <p:tag name="KSO_WM_BEAUTIFY_FLAG" val="#wm#"/>
  <p:tag name="KSO_WM_TAG_VERSION" val="3.0"/>
  <p:tag name="KSO_WM_UNIT_ID" val="_0*i*4"/>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68.xml><?xml version="1.0" encoding="utf-8"?>
<p:tagLst xmlns:a="http://schemas.openxmlformats.org/drawingml/2006/main" xmlns:r="http://schemas.openxmlformats.org/officeDocument/2006/relationships" xmlns:p="http://schemas.openxmlformats.org/presentationml/2006/main">
  <p:tag name="KSO_WM_UNIT_ID" val="_0**"/>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69.xml><?xml version="1.0" encoding="utf-8"?>
<p:tagLst xmlns:a="http://schemas.openxmlformats.org/drawingml/2006/main" xmlns:r="http://schemas.openxmlformats.org/officeDocument/2006/relationships" xmlns:p="http://schemas.openxmlformats.org/presentationml/2006/main">
  <p:tag name="KSO_WM_UNIT_ID" val="_0**"/>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70.xml><?xml version="1.0" encoding="utf-8"?>
<p:tagLst xmlns:a="http://schemas.openxmlformats.org/drawingml/2006/main" xmlns:r="http://schemas.openxmlformats.org/officeDocument/2006/relationships" xmlns:p="http://schemas.openxmlformats.org/presentationml/2006/main">
  <p:tag name="KSO_WM_UNIT_ID" val="_0**"/>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71.xml><?xml version="1.0" encoding="utf-8"?>
<p:tagLst xmlns:a="http://schemas.openxmlformats.org/drawingml/2006/main" xmlns:r="http://schemas.openxmlformats.org/officeDocument/2006/relationships" xmlns:p="http://schemas.openxmlformats.org/presentationml/2006/main">
  <p:tag name="KSO_WM_UNIT_TYPE" val="f"/>
  <p:tag name="KSO_WM_UNIT_INDEX" val="1"/>
  <p:tag name="KSO_WM_UNIT_ID" val="_0*f*1"/>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72.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UNIT_ID" val="_0*a*1"/>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73.xml><?xml version="1.0" encoding="utf-8"?>
<p:tagLst xmlns:a="http://schemas.openxmlformats.org/drawingml/2006/main" xmlns:r="http://schemas.openxmlformats.org/officeDocument/2006/relationships" xmlns:p="http://schemas.openxmlformats.org/presentationml/2006/main">
  <p:tag name="KSO_WM_TEMPLATE_SUBCATEGORY" val="29"/>
  <p:tag name="KSO_WM_BEAUTIFY_FLAG" val="#wm#"/>
  <p:tag name="KSO_WM_TEMPLATE_SLIDE_ID" val="slide_d799d37ec7ee1a76"/>
  <p:tag name="KSO_WM_TEMPLATE_THUMBS_INDEX" val="1、9"/>
  <p:tag name="KSO_WM_TEMPLATE_INDEX" val="40480965"/>
  <p:tag name="KSO_WM_TEMPLATE_CATEGORY" val="custom"/>
  <p:tag name="KSO_WM_TEMPLATE_MASTER_TYPE" val="0"/>
  <p:tag name="KSO_WM_TAG_VERSION" val="3.0"/>
</p:tagLst>
</file>

<file path=ppt/tags/tag7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 name="KSO_WM_TEMPLATE_INDEX" val="40480965"/>
  <p:tag name="KSO_WM_TEMPLATE_CATEGORY" val="custom"/>
</p:tagLst>
</file>

<file path=ppt/tags/tag7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3.0"/>
  <p:tag name="KSO_WM_BEAUTIFY_FLAG" val="#wm#"/>
  <p:tag name="KSO_WM_UNIT_SUBTYPE" val="a"/>
  <p:tag name="KSO_WM_UNIT_PRESET_TEXT" val="单击此处编辑母版文本样式&#10;二级&#10;三级&#10;四级&#10;五级"/>
  <p:tag name="KSO_WM_UNIT_NOCLEAR" val="0"/>
  <p:tag name="KSO_WM_UNIT_VALUE" val="330"/>
  <p:tag name="KSO_WM_UNIT_TYPE" val="f"/>
  <p:tag name="KSO_WM_UNIT_INDEX" val="1"/>
  <p:tag name="KSO_WM_UNIT_ISNUMDGMTITLE" val="0"/>
  <p:tag name="KSO_WM_TEMPLATE_INDEX" val="40480965"/>
  <p:tag name="KSO_WM_TEMPLATE_CATEGORY" val="custom"/>
</p:tagLst>
</file>

<file path=ppt/tags/tag76.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77.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78.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79.xml><?xml version="1.0" encoding="utf-8"?>
<p:tagLst xmlns:a="http://schemas.openxmlformats.org/drawingml/2006/main" xmlns:r="http://schemas.openxmlformats.org/officeDocument/2006/relationships" xmlns:p="http://schemas.openxmlformats.org/presentationml/2006/main">
  <p:tag name="KSO_WM_UNIT_TYPE" val="i"/>
  <p:tag name="KSO_WM_UNIT_INDEX" val="4"/>
  <p:tag name="KSO_WM_BEAUTIFY_FLAG" val="#wm#"/>
  <p:tag name="KSO_WM_TAG_VERSION" val="3.0"/>
  <p:tag name="KSO_WM_UNIT_ISCONTENTSTITLE" val="1"/>
  <p:tag name="LAYOUTZORDER" val="2"/>
  <p:tag name="KSO_WM_UNIT_ID" val="_2*i*4"/>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80.xml><?xml version="1.0" encoding="utf-8"?>
<p:tagLst xmlns:a="http://schemas.openxmlformats.org/drawingml/2006/main" xmlns:r="http://schemas.openxmlformats.org/officeDocument/2006/relationships" xmlns:p="http://schemas.openxmlformats.org/presentationml/2006/main">
  <p:tag name="KSO_WM_UNIT_TYPE" val="i"/>
  <p:tag name="KSO_WM_UNIT_INDEX" val="5"/>
  <p:tag name="KSO_WM_BEAUTIFY_FLAG" val="#wm#"/>
  <p:tag name="KSO_WM_TAG_VERSION" val="3.0"/>
  <p:tag name="KSO_WM_UNIT_ISCONTENTSTITLE" val="1"/>
  <p:tag name="LAYOUTZORDER" val="3"/>
  <p:tag name="KSO_WM_UNIT_ID" val="_2*i*5"/>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81.xml><?xml version="1.0" encoding="utf-8"?>
<p:tagLst xmlns:a="http://schemas.openxmlformats.org/drawingml/2006/main" xmlns:r="http://schemas.openxmlformats.org/officeDocument/2006/relationships" xmlns:p="http://schemas.openxmlformats.org/presentationml/2006/main">
  <p:tag name="KSO_WM_UNIT_TYPE" val="i"/>
  <p:tag name="KSO_WM_UNIT_INDEX" val="6"/>
  <p:tag name="KSO_WM_BEAUTIFY_FLAG" val="#wm#"/>
  <p:tag name="KSO_WM_TAG_VERSION" val="3.0"/>
  <p:tag name="KSO_WM_UNIT_ISCONTENTSTITLE" val="1"/>
  <p:tag name="LAYOUTZORDER" val="12"/>
  <p:tag name="KSO_WM_UNIT_ID" val="_2*i*6"/>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82.xml><?xml version="1.0" encoding="utf-8"?>
<p:tagLst xmlns:a="http://schemas.openxmlformats.org/drawingml/2006/main" xmlns:r="http://schemas.openxmlformats.org/officeDocument/2006/relationships" xmlns:p="http://schemas.openxmlformats.org/presentationml/2006/main">
  <p:tag name="KSO_WM_UNIT_TYPE" val="i"/>
  <p:tag name="KSO_WM_UNIT_INDEX" val="3"/>
  <p:tag name="KSO_WM_BEAUTIFY_FLAG" val="#wm#"/>
  <p:tag name="KSO_WM_TAG_VERSION" val="3.0"/>
  <p:tag name="KSO_WM_UNIT_ISCONTENTSTITLE" val="1"/>
  <p:tag name="LAYOUTZORDER" val="13"/>
  <p:tag name="KSO_WM_UNIT_ID" val="_2*i*3"/>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83.xml><?xml version="1.0" encoding="utf-8"?>
<p:tagLst xmlns:a="http://schemas.openxmlformats.org/drawingml/2006/main" xmlns:r="http://schemas.openxmlformats.org/officeDocument/2006/relationships" xmlns:p="http://schemas.openxmlformats.org/presentationml/2006/main">
  <p:tag name="KSO_WM_UNIT_TYPE" val="i"/>
  <p:tag name="KSO_WM_UNIT_INDEX" val="8"/>
  <p:tag name="KSO_WM_BEAUTIFY_FLAG" val="#wm#"/>
  <p:tag name="KSO_WM_TAG_VERSION" val="3.0"/>
  <p:tag name="KSO_WM_UNIT_ISCONTENTSTITLE" val="1"/>
  <p:tag name="LAYOUTZORDER" val="17"/>
  <p:tag name="KSO_WM_UNIT_ID" val="_2*i*8"/>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84.xml><?xml version="1.0" encoding="utf-8"?>
<p:tagLst xmlns:a="http://schemas.openxmlformats.org/drawingml/2006/main" xmlns:r="http://schemas.openxmlformats.org/officeDocument/2006/relationships" xmlns:p="http://schemas.openxmlformats.org/presentationml/2006/main">
  <p:tag name="KSO_WM_UNIT_TYPE" val="i"/>
  <p:tag name="KSO_WM_UNIT_INDEX" val="9"/>
  <p:tag name="KSO_WM_BEAUTIFY_FLAG" val="#wm#"/>
  <p:tag name="KSO_WM_TAG_VERSION" val="3.0"/>
  <p:tag name="KSO_WM_UNIT_ISCONTENTSTITLE" val="1"/>
  <p:tag name="LAYOUTZORDER" val="18"/>
  <p:tag name="KSO_WM_UNIT_ID" val="_2*i*9"/>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85.xml><?xml version="1.0" encoding="utf-8"?>
<p:tagLst xmlns:a="http://schemas.openxmlformats.org/drawingml/2006/main" xmlns:r="http://schemas.openxmlformats.org/officeDocument/2006/relationships" xmlns:p="http://schemas.openxmlformats.org/presentationml/2006/main">
  <p:tag name="KSO_WM_UNIT_TYPE" val="i"/>
  <p:tag name="KSO_WM_UNIT_INDEX" val="10"/>
  <p:tag name="KSO_WM_BEAUTIFY_FLAG" val="#wm#"/>
  <p:tag name="KSO_WM_TAG_VERSION" val="3.0"/>
  <p:tag name="KSO_WM_UNIT_ISCONTENTSTITLE" val="1"/>
  <p:tag name="LAYOUTZORDER" val="19"/>
  <p:tag name="KSO_WM_UNIT_ID" val="_2*i*1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8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 name="KSO_WM_TEMPLATE_CATEGORY" val="custom"/>
  <p:tag name="KSO_WM_TEMPLATE_USER_THEME" val="1"/>
  <p:tag name="KSO_WM_TEMPLATE_INDEX" val="40480965"/>
</p:tagLst>
</file>

<file path=ppt/tags/tag8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 name="KSO_WM_TEMPLATE_CATEGORY" val="custom"/>
  <p:tag name="KSO_WM_TEMPLATE_USER_THEME" val="1"/>
  <p:tag name="KSO_WM_UNIT_ISNUMDGMTITLE" val="0"/>
  <p:tag name="KSO_WM_UNIT_NOCLEAR" val="0"/>
  <p:tag name="KSO_WM_TEMPLATE_INDEX" val="40480965"/>
</p:tagLst>
</file>

<file path=ppt/tags/tag8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 name="KSO_WM_TEMPLATE_CATEGORY" val="custom"/>
  <p:tag name="KSO_WM_TEMPLATE_USER_THEME" val="1"/>
  <p:tag name="KSO_WM_UNIT_ISNUMDGMTITLE" val="0"/>
  <p:tag name="KSO_WM_UNIT_NOCLEAR" val="0"/>
  <p:tag name="KSO_WM_TEMPLATE_INDEX" val="40480965"/>
</p:tagLst>
</file>

<file path=ppt/tags/tag8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 name="KSO_WM_TEMPLATE_CATEGORY" val="custom"/>
  <p:tag name="KSO_WM_TEMPLATE_USER_THEME" val="1"/>
  <p:tag name="KSO_WM_UNIT_ISNUMDGMTITLE" val="0"/>
  <p:tag name="KSO_WM_UNIT_NOCLEAR" val="0"/>
  <p:tag name="KSO_WM_TEMPLATE_INDEX" val="40480965"/>
</p:tagLst>
</file>

<file path=ppt/tags/tag90.xml><?xml version="1.0" encoding="utf-8"?>
<p:tagLst xmlns:a="http://schemas.openxmlformats.org/drawingml/2006/main" xmlns:r="http://schemas.openxmlformats.org/officeDocument/2006/relationships" xmlns:p="http://schemas.openxmlformats.org/presentationml/2006/main">
  <p:tag name="KSO_WM_UNIT_ID" val="_2**"/>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91.xml><?xml version="1.0" encoding="utf-8"?>
<p:tagLst xmlns:a="http://schemas.openxmlformats.org/drawingml/2006/main" xmlns:r="http://schemas.openxmlformats.org/officeDocument/2006/relationships" xmlns:p="http://schemas.openxmlformats.org/presentationml/2006/main">
  <p:tag name="KSO_WM_UNIT_ID" val="_2**"/>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92.xml><?xml version="1.0" encoding="utf-8"?>
<p:tagLst xmlns:a="http://schemas.openxmlformats.org/drawingml/2006/main" xmlns:r="http://schemas.openxmlformats.org/officeDocument/2006/relationships" xmlns:p="http://schemas.openxmlformats.org/presentationml/2006/main">
  <p:tag name="KSO_WM_UNIT_TYPE" val="f"/>
  <p:tag name="KSO_WM_UNIT_INDEX" val="1"/>
  <p:tag name="KSO_WM_UNIT_ID" val="_3*f*1"/>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93.xml><?xml version="1.0" encoding="utf-8"?>
<p:tagLst xmlns:a="http://schemas.openxmlformats.org/drawingml/2006/main" xmlns:r="http://schemas.openxmlformats.org/officeDocument/2006/relationships" xmlns:p="http://schemas.openxmlformats.org/presentationml/2006/main">
  <p:tag name="KSO_WM_UNIT_TYPE" val="f"/>
  <p:tag name="KSO_WM_UNIT_INDEX" val="2"/>
  <p:tag name="KSO_WM_UNIT_ID" val="_3*f*2"/>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94.xml><?xml version="1.0" encoding="utf-8"?>
<p:tagLst xmlns:a="http://schemas.openxmlformats.org/drawingml/2006/main" xmlns:r="http://schemas.openxmlformats.org/officeDocument/2006/relationships" xmlns:p="http://schemas.openxmlformats.org/presentationml/2006/main">
  <p:tag name="KSO_WM_UNIT_ID" val="_3**"/>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95.xml><?xml version="1.0" encoding="utf-8"?>
<p:tagLst xmlns:a="http://schemas.openxmlformats.org/drawingml/2006/main" xmlns:r="http://schemas.openxmlformats.org/officeDocument/2006/relationships" xmlns:p="http://schemas.openxmlformats.org/presentationml/2006/main">
  <p:tag name="KSO_WM_UNIT_ID" val="_3**"/>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96.xml><?xml version="1.0" encoding="utf-8"?>
<p:tagLst xmlns:a="http://schemas.openxmlformats.org/drawingml/2006/main" xmlns:r="http://schemas.openxmlformats.org/officeDocument/2006/relationships" xmlns:p="http://schemas.openxmlformats.org/presentationml/2006/main">
  <p:tag name="KSO_WM_UNIT_ID" val="_3**"/>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97.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UNIT_ID" val="_3*a*1"/>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98.xml><?xml version="1.0" encoding="utf-8"?>
<p:tagLst xmlns:a="http://schemas.openxmlformats.org/drawingml/2006/main" xmlns:r="http://schemas.openxmlformats.org/officeDocument/2006/relationships" xmlns:p="http://schemas.openxmlformats.org/presentationml/2006/main">
  <p:tag name="KSO_WM_UNIT_TYPE" val="f"/>
  <p:tag name="KSO_WM_UNIT_INDEX" val="1"/>
  <p:tag name="KSO_WM_UNIT_ID" val="_4*f*1"/>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99.xml><?xml version="1.0" encoding="utf-8"?>
<p:tagLst xmlns:a="http://schemas.openxmlformats.org/drawingml/2006/main" xmlns:r="http://schemas.openxmlformats.org/officeDocument/2006/relationships" xmlns:p="http://schemas.openxmlformats.org/presentationml/2006/main">
  <p:tag name="KSO_WM_UNIT_TYPE" val="f"/>
  <p:tag name="KSO_WM_UNIT_INDEX" val="2"/>
  <p:tag name="KSO_WM_UNIT_ID" val="_4*f*2"/>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00.xml><?xml version="1.0" encoding="utf-8"?>
<p:tagLst xmlns:a="http://schemas.openxmlformats.org/drawingml/2006/main" xmlns:r="http://schemas.openxmlformats.org/officeDocument/2006/relationships" xmlns:p="http://schemas.openxmlformats.org/presentationml/2006/main">
  <p:tag name="KSO_WM_UNIT_TYPE" val="f"/>
  <p:tag name="KSO_WM_UNIT_INDEX" val="3"/>
  <p:tag name="KSO_WM_UNIT_ID" val="_4*f*3"/>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01.xml><?xml version="1.0" encoding="utf-8"?>
<p:tagLst xmlns:a="http://schemas.openxmlformats.org/drawingml/2006/main" xmlns:r="http://schemas.openxmlformats.org/officeDocument/2006/relationships" xmlns:p="http://schemas.openxmlformats.org/presentationml/2006/main">
  <p:tag name="KSO_WM_UNIT_TYPE" val="f"/>
  <p:tag name="KSO_WM_UNIT_INDEX" val="4"/>
  <p:tag name="KSO_WM_UNIT_ID" val="_4*f*4"/>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02.xml><?xml version="1.0" encoding="utf-8"?>
<p:tagLst xmlns:a="http://schemas.openxmlformats.org/drawingml/2006/main" xmlns:r="http://schemas.openxmlformats.org/officeDocument/2006/relationships" xmlns:p="http://schemas.openxmlformats.org/presentationml/2006/main">
  <p:tag name="KSO_WM_UNIT_ID" val="_4**"/>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03.xml><?xml version="1.0" encoding="utf-8"?>
<p:tagLst xmlns:a="http://schemas.openxmlformats.org/drawingml/2006/main" xmlns:r="http://schemas.openxmlformats.org/officeDocument/2006/relationships" xmlns:p="http://schemas.openxmlformats.org/presentationml/2006/main">
  <p:tag name="KSO_WM_UNIT_ID" val="_4**"/>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04.xml><?xml version="1.0" encoding="utf-8"?>
<p:tagLst xmlns:a="http://schemas.openxmlformats.org/drawingml/2006/main" xmlns:r="http://schemas.openxmlformats.org/officeDocument/2006/relationships" xmlns:p="http://schemas.openxmlformats.org/presentationml/2006/main">
  <p:tag name="KSO_WM_UNIT_ID" val="_4**"/>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05.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UNIT_ID" val="_4*a*1"/>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06.xml><?xml version="1.0" encoding="utf-8"?>
<p:tagLst xmlns:a="http://schemas.openxmlformats.org/drawingml/2006/main" xmlns:r="http://schemas.openxmlformats.org/officeDocument/2006/relationships" xmlns:p="http://schemas.openxmlformats.org/presentationml/2006/main">
  <p:tag name="KSO_WM_UNIT_ID" val="_5**"/>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07.xml><?xml version="1.0" encoding="utf-8"?>
<p:tagLst xmlns:a="http://schemas.openxmlformats.org/drawingml/2006/main" xmlns:r="http://schemas.openxmlformats.org/officeDocument/2006/relationships" xmlns:p="http://schemas.openxmlformats.org/presentationml/2006/main">
  <p:tag name="KSO_WM_UNIT_ID" val="_5**"/>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08.xml><?xml version="1.0" encoding="utf-8"?>
<p:tagLst xmlns:a="http://schemas.openxmlformats.org/drawingml/2006/main" xmlns:r="http://schemas.openxmlformats.org/officeDocument/2006/relationships" xmlns:p="http://schemas.openxmlformats.org/presentationml/2006/main">
  <p:tag name="KSO_WM_UNIT_ID" val="_5**"/>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09.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UNIT_ID" val="_5*a*1"/>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10.xml><?xml version="1.0" encoding="utf-8"?>
<p:tagLst xmlns:a="http://schemas.openxmlformats.org/drawingml/2006/main" xmlns:r="http://schemas.openxmlformats.org/officeDocument/2006/relationships" xmlns:p="http://schemas.openxmlformats.org/presentationml/2006/main">
  <p:tag name="KSO_WM_UNIT_ID" val="_6**"/>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11.xml><?xml version="1.0" encoding="utf-8"?>
<p:tagLst xmlns:a="http://schemas.openxmlformats.org/drawingml/2006/main" xmlns:r="http://schemas.openxmlformats.org/officeDocument/2006/relationships" xmlns:p="http://schemas.openxmlformats.org/presentationml/2006/main">
  <p:tag name="KSO_WM_UNIT_ID" val="_6**"/>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12.xml><?xml version="1.0" encoding="utf-8"?>
<p:tagLst xmlns:a="http://schemas.openxmlformats.org/drawingml/2006/main" xmlns:r="http://schemas.openxmlformats.org/officeDocument/2006/relationships" xmlns:p="http://schemas.openxmlformats.org/presentationml/2006/main">
  <p:tag name="KSO_WM_UNIT_ID" val="_6**"/>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13.xml><?xml version="1.0" encoding="utf-8"?>
<p:tagLst xmlns:a="http://schemas.openxmlformats.org/drawingml/2006/main" xmlns:r="http://schemas.openxmlformats.org/officeDocument/2006/relationships" xmlns:p="http://schemas.openxmlformats.org/presentationml/2006/main">
  <p:tag name="KSO_WM_UNIT_TYPE" val="f"/>
  <p:tag name="KSO_WM_UNIT_INDEX" val="1"/>
  <p:tag name="KSO_WM_UNIT_ID" val="_7*f*1"/>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14.xml><?xml version="1.0" encoding="utf-8"?>
<p:tagLst xmlns:a="http://schemas.openxmlformats.org/drawingml/2006/main" xmlns:r="http://schemas.openxmlformats.org/officeDocument/2006/relationships" xmlns:p="http://schemas.openxmlformats.org/presentationml/2006/main">
  <p:tag name="KSO_WM_UNIT_ID" val="_7**"/>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15.xml><?xml version="1.0" encoding="utf-8"?>
<p:tagLst xmlns:a="http://schemas.openxmlformats.org/drawingml/2006/main" xmlns:r="http://schemas.openxmlformats.org/officeDocument/2006/relationships" xmlns:p="http://schemas.openxmlformats.org/presentationml/2006/main">
  <p:tag name="KSO_WM_UNIT_ID" val="_7**"/>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16.xml><?xml version="1.0" encoding="utf-8"?>
<p:tagLst xmlns:a="http://schemas.openxmlformats.org/drawingml/2006/main" xmlns:r="http://schemas.openxmlformats.org/officeDocument/2006/relationships" xmlns:p="http://schemas.openxmlformats.org/presentationml/2006/main">
  <p:tag name="KSO_WM_UNIT_ID" val="_7**"/>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17.xml><?xml version="1.0" encoding="utf-8"?>
<p:tagLst xmlns:a="http://schemas.openxmlformats.org/drawingml/2006/main" xmlns:r="http://schemas.openxmlformats.org/officeDocument/2006/relationships" xmlns:p="http://schemas.openxmlformats.org/presentationml/2006/main">
  <p:tag name="KSO_WM_UNIT_ID" val="_8**"/>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18.xml><?xml version="1.0" encoding="utf-8"?>
<p:tagLst xmlns:a="http://schemas.openxmlformats.org/drawingml/2006/main" xmlns:r="http://schemas.openxmlformats.org/officeDocument/2006/relationships" xmlns:p="http://schemas.openxmlformats.org/presentationml/2006/main">
  <p:tag name="KSO_WM_UNIT_ID" val="_8**"/>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19.xml><?xml version="1.0" encoding="utf-8"?>
<p:tagLst xmlns:a="http://schemas.openxmlformats.org/drawingml/2006/main" xmlns:r="http://schemas.openxmlformats.org/officeDocument/2006/relationships" xmlns:p="http://schemas.openxmlformats.org/presentationml/2006/main">
  <p:tag name="KSO_WM_UNIT_ID" val="_8**"/>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20.xml><?xml version="1.0" encoding="utf-8"?>
<p:tagLst xmlns:a="http://schemas.openxmlformats.org/drawingml/2006/main" xmlns:r="http://schemas.openxmlformats.org/officeDocument/2006/relationships" xmlns:p="http://schemas.openxmlformats.org/presentationml/2006/main">
  <p:tag name="KSO_WM_UNIT_TYPE" val="f"/>
  <p:tag name="KSO_WM_UNIT_INDEX" val="1"/>
  <p:tag name="KSO_WM_UNIT_ID" val="_8*f*1"/>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21.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UNIT_ID" val="_8*a*1"/>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22.xml><?xml version="1.0" encoding="utf-8"?>
<p:tagLst xmlns:a="http://schemas.openxmlformats.org/drawingml/2006/main" xmlns:r="http://schemas.openxmlformats.org/officeDocument/2006/relationships" xmlns:p="http://schemas.openxmlformats.org/presentationml/2006/main">
  <p:tag name="KSO_WM_UNIT_TYPE" val="i"/>
  <p:tag name="KSO_WM_UNIT_INDEX" val="1"/>
  <p:tag name="KSO_WM_BEAUTIFY_FLAG" val="#wm#"/>
  <p:tag name="KSO_WM_TAG_VERSION" val="3.0"/>
  <p:tag name="KSO_WM_UNIT_ID" val="_9*i*1"/>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23.xml><?xml version="1.0" encoding="utf-8"?>
<p:tagLst xmlns:a="http://schemas.openxmlformats.org/drawingml/2006/main" xmlns:r="http://schemas.openxmlformats.org/officeDocument/2006/relationships" xmlns:p="http://schemas.openxmlformats.org/presentationml/2006/main">
  <p:tag name="KSO_WM_UNIT_TYPE" val="i"/>
  <p:tag name="KSO_WM_UNIT_INDEX" val="6"/>
  <p:tag name="KSO_WM_BEAUTIFY_FLAG" val="#wm#"/>
  <p:tag name="KSO_WM_TAG_VERSION" val="3.0"/>
  <p:tag name="LAYOUTZORDER" val="3"/>
  <p:tag name="KSO_WM_UNIT_ID" val="_9*i*6"/>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24.xml><?xml version="1.0" encoding="utf-8"?>
<p:tagLst xmlns:a="http://schemas.openxmlformats.org/drawingml/2006/main" xmlns:r="http://schemas.openxmlformats.org/officeDocument/2006/relationships" xmlns:p="http://schemas.openxmlformats.org/presentationml/2006/main">
  <p:tag name="LAYOUTZORDER" val="4"/>
  <p:tag name="KSO_WM_UNIT_TYPE" val="i"/>
  <p:tag name="KSO_WM_UNIT_ID" val="_9*i*"/>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25.xml><?xml version="1.0" encoding="utf-8"?>
<p:tagLst xmlns:a="http://schemas.openxmlformats.org/drawingml/2006/main" xmlns:r="http://schemas.openxmlformats.org/officeDocument/2006/relationships" xmlns:p="http://schemas.openxmlformats.org/presentationml/2006/main">
  <p:tag name="LAYOUTZORDER" val="5"/>
  <p:tag name="KSO_WM_UNIT_TYPE" val="i"/>
  <p:tag name="KSO_WM_UNIT_ID" val="_9*i*"/>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26.xml><?xml version="1.0" encoding="utf-8"?>
<p:tagLst xmlns:a="http://schemas.openxmlformats.org/drawingml/2006/main" xmlns:r="http://schemas.openxmlformats.org/officeDocument/2006/relationships" xmlns:p="http://schemas.openxmlformats.org/presentationml/2006/main">
  <p:tag name="LAYOUTZORDER" val="6"/>
  <p:tag name="KSO_WM_UNIT_TYPE" val="i"/>
  <p:tag name="KSO_WM_UNIT_ID" val="_9*i*"/>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27.xml><?xml version="1.0" encoding="utf-8"?>
<p:tagLst xmlns:a="http://schemas.openxmlformats.org/drawingml/2006/main" xmlns:r="http://schemas.openxmlformats.org/officeDocument/2006/relationships" xmlns:p="http://schemas.openxmlformats.org/presentationml/2006/main">
  <p:tag name="LAYOUTZORDER" val="7"/>
  <p:tag name="KSO_WM_UNIT_TYPE" val="i"/>
  <p:tag name="KSO_WM_UNIT_ID" val="_9*i*"/>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28.xml><?xml version="1.0" encoding="utf-8"?>
<p:tagLst xmlns:a="http://schemas.openxmlformats.org/drawingml/2006/main" xmlns:r="http://schemas.openxmlformats.org/officeDocument/2006/relationships" xmlns:p="http://schemas.openxmlformats.org/presentationml/2006/main">
  <p:tag name="LAYOUTZORDER" val="8"/>
  <p:tag name="KSO_WM_UNIT_TYPE" val="i"/>
  <p:tag name="KSO_WM_UNIT_ID" val="_9*i*"/>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29.xml><?xml version="1.0" encoding="utf-8"?>
<p:tagLst xmlns:a="http://schemas.openxmlformats.org/drawingml/2006/main" xmlns:r="http://schemas.openxmlformats.org/officeDocument/2006/relationships" xmlns:p="http://schemas.openxmlformats.org/presentationml/2006/main">
  <p:tag name="LAYOUTZORDER" val="9"/>
  <p:tag name="KSO_WM_UNIT_TYPE" val="i"/>
  <p:tag name="KSO_WM_UNIT_ID" val="_9*i*"/>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30.xml><?xml version="1.0" encoding="utf-8"?>
<p:tagLst xmlns:a="http://schemas.openxmlformats.org/drawingml/2006/main" xmlns:r="http://schemas.openxmlformats.org/officeDocument/2006/relationships" xmlns:p="http://schemas.openxmlformats.org/presentationml/2006/main">
  <p:tag name="LAYOUTZORDER" val="10"/>
  <p:tag name="KSO_WM_UNIT_TYPE" val="i"/>
  <p:tag name="KSO_WM_UNIT_ID" val="_9*i*"/>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31.xml><?xml version="1.0" encoding="utf-8"?>
<p:tagLst xmlns:a="http://schemas.openxmlformats.org/drawingml/2006/main" xmlns:r="http://schemas.openxmlformats.org/officeDocument/2006/relationships" xmlns:p="http://schemas.openxmlformats.org/presentationml/2006/main">
  <p:tag name="LAYOUTZORDER" val="12"/>
  <p:tag name="KSO_WM_UNIT_TYPE" val="i"/>
  <p:tag name="KSO_WM_UNIT_ID" val="_9*i*"/>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32.xml><?xml version="1.0" encoding="utf-8"?>
<p:tagLst xmlns:a="http://schemas.openxmlformats.org/drawingml/2006/main" xmlns:r="http://schemas.openxmlformats.org/officeDocument/2006/relationships" xmlns:p="http://schemas.openxmlformats.org/presentationml/2006/main">
  <p:tag name="LAYOUTZORDER" val="13"/>
  <p:tag name="KSO_WM_UNIT_TYPE" val="i"/>
  <p:tag name="KSO_WM_UNIT_ID" val="_9*i*"/>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33.xml><?xml version="1.0" encoding="utf-8"?>
<p:tagLst xmlns:a="http://schemas.openxmlformats.org/drawingml/2006/main" xmlns:r="http://schemas.openxmlformats.org/officeDocument/2006/relationships" xmlns:p="http://schemas.openxmlformats.org/presentationml/2006/main">
  <p:tag name="LAYOUTZORDER" val="14"/>
  <p:tag name="KSO_WM_UNIT_TYPE" val="i"/>
  <p:tag name="KSO_WM_UNIT_ID" val="_9*i*"/>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34.xml><?xml version="1.0" encoding="utf-8"?>
<p:tagLst xmlns:a="http://schemas.openxmlformats.org/drawingml/2006/main" xmlns:r="http://schemas.openxmlformats.org/officeDocument/2006/relationships" xmlns:p="http://schemas.openxmlformats.org/presentationml/2006/main">
  <p:tag name="LAYOUTZORDER" val="15"/>
  <p:tag name="KSO_WM_UNIT_TYPE" val="i"/>
  <p:tag name="KSO_WM_UNIT_ID" val="_9*i*"/>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35.xml><?xml version="1.0" encoding="utf-8"?>
<p:tagLst xmlns:a="http://schemas.openxmlformats.org/drawingml/2006/main" xmlns:r="http://schemas.openxmlformats.org/officeDocument/2006/relationships" xmlns:p="http://schemas.openxmlformats.org/presentationml/2006/main">
  <p:tag name="LAYOUTZORDER" val="16"/>
  <p:tag name="KSO_WM_UNIT_TYPE" val="i"/>
  <p:tag name="KSO_WM_UNIT_ID" val="_9*i*"/>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36.xml><?xml version="1.0" encoding="utf-8"?>
<p:tagLst xmlns:a="http://schemas.openxmlformats.org/drawingml/2006/main" xmlns:r="http://schemas.openxmlformats.org/officeDocument/2006/relationships" xmlns:p="http://schemas.openxmlformats.org/presentationml/2006/main">
  <p:tag name="LAYOUTZORDER" val="17"/>
  <p:tag name="KSO_WM_UNIT_TYPE" val="i"/>
  <p:tag name="KSO_WM_UNIT_ID" val="_9*i*"/>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37.xml><?xml version="1.0" encoding="utf-8"?>
<p:tagLst xmlns:a="http://schemas.openxmlformats.org/drawingml/2006/main" xmlns:r="http://schemas.openxmlformats.org/officeDocument/2006/relationships" xmlns:p="http://schemas.openxmlformats.org/presentationml/2006/main">
  <p:tag name="LAYOUTZORDER" val="18"/>
  <p:tag name="KSO_WM_UNIT_TYPE" val="i"/>
  <p:tag name="KSO_WM_UNIT_ID" val="_9*i*"/>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38.xml><?xml version="1.0" encoding="utf-8"?>
<p:tagLst xmlns:a="http://schemas.openxmlformats.org/drawingml/2006/main" xmlns:r="http://schemas.openxmlformats.org/officeDocument/2006/relationships" xmlns:p="http://schemas.openxmlformats.org/presentationml/2006/main">
  <p:tag name="LAYOUTZORDER" val="19"/>
  <p:tag name="KSO_WM_UNIT_TYPE" val="i"/>
  <p:tag name="KSO_WM_UNIT_ID" val="_9*i*"/>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39.xml><?xml version="1.0" encoding="utf-8"?>
<p:tagLst xmlns:a="http://schemas.openxmlformats.org/drawingml/2006/main" xmlns:r="http://schemas.openxmlformats.org/officeDocument/2006/relationships" xmlns:p="http://schemas.openxmlformats.org/presentationml/2006/main">
  <p:tag name="LAYOUTZORDER" val="20"/>
  <p:tag name="KSO_WM_UNIT_TYPE" val="i"/>
  <p:tag name="KSO_WM_UNIT_ID" val="_9*i*"/>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40.xml><?xml version="1.0" encoding="utf-8"?>
<p:tagLst xmlns:a="http://schemas.openxmlformats.org/drawingml/2006/main" xmlns:r="http://schemas.openxmlformats.org/officeDocument/2006/relationships" xmlns:p="http://schemas.openxmlformats.org/presentationml/2006/main">
  <p:tag name="LAYOUTZORDER" val="27"/>
  <p:tag name="KSO_WM_UNIT_TYPE" val="i"/>
  <p:tag name="KSO_WM_UNIT_ID" val="_9*i*"/>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41.xml><?xml version="1.0" encoding="utf-8"?>
<p:tagLst xmlns:a="http://schemas.openxmlformats.org/drawingml/2006/main" xmlns:r="http://schemas.openxmlformats.org/officeDocument/2006/relationships" xmlns:p="http://schemas.openxmlformats.org/presentationml/2006/main">
  <p:tag name="LAYOUTZORDER" val="28"/>
  <p:tag name="KSO_WM_UNIT_TYPE" val="i"/>
  <p:tag name="KSO_WM_UNIT_ID" val="_9*i*"/>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42.xml><?xml version="1.0" encoding="utf-8"?>
<p:tagLst xmlns:a="http://schemas.openxmlformats.org/drawingml/2006/main" xmlns:r="http://schemas.openxmlformats.org/officeDocument/2006/relationships" xmlns:p="http://schemas.openxmlformats.org/presentationml/2006/main">
  <p:tag name="LAYOUTZORDER" val="29"/>
  <p:tag name="KSO_WM_UNIT_TYPE" val="i"/>
  <p:tag name="KSO_WM_UNIT_ID" val="_9*i*"/>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43.xml><?xml version="1.0" encoding="utf-8"?>
<p:tagLst xmlns:a="http://schemas.openxmlformats.org/drawingml/2006/main" xmlns:r="http://schemas.openxmlformats.org/officeDocument/2006/relationships" xmlns:p="http://schemas.openxmlformats.org/presentationml/2006/main">
  <p:tag name="KSO_WM_UNIT_ID" val="_9**"/>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144.xml><?xml version="1.0" encoding="utf-8"?>
<p:tagLst xmlns:a="http://schemas.openxmlformats.org/drawingml/2006/main" xmlns:r="http://schemas.openxmlformats.org/officeDocument/2006/relationships" xmlns:p="http://schemas.openxmlformats.org/presentationml/2006/main">
  <p:tag name="KSO_WM_UNIT_TYPE" val="i"/>
  <p:tag name="KSO_WM_UNIT_INDEX" val="8"/>
  <p:tag name="KSO_WM_BEAUTIFY_FLAG" val="#wm#"/>
  <p:tag name="KSO_WM_TAG_VERSION" val="3.0"/>
  <p:tag name="LAYOUTZORDER" val="31"/>
  <p:tag name="KSO_WM_UNIT_ID" val="_9*i*8"/>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45.xml><?xml version="1.0" encoding="utf-8"?>
<p:tagLst xmlns:a="http://schemas.openxmlformats.org/drawingml/2006/main" xmlns:r="http://schemas.openxmlformats.org/officeDocument/2006/relationships" xmlns:p="http://schemas.openxmlformats.org/presentationml/2006/main">
  <p:tag name="KSO_WM_UNIT_TYPE" val="i"/>
  <p:tag name="KSO_WM_UNIT_INDEX" val="7"/>
  <p:tag name="KSO_WM_BEAUTIFY_FLAG" val="#wm#"/>
  <p:tag name="KSO_WM_TAG_VERSION" val="3.0"/>
  <p:tag name="LAYOUTZORDER" val="32"/>
  <p:tag name="KSO_WM_UNIT_ID" val="_9*i*7"/>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46.xml><?xml version="1.0" encoding="utf-8"?>
<p:tagLst xmlns:a="http://schemas.openxmlformats.org/drawingml/2006/main" xmlns:r="http://schemas.openxmlformats.org/officeDocument/2006/relationships" xmlns:p="http://schemas.openxmlformats.org/presentationml/2006/main">
  <p:tag name="KSO_WM_UNIT_TYPE" val="i"/>
  <p:tag name="KSO_WM_UNIT_INDEX" val="2"/>
  <p:tag name="KSO_WM_BEAUTIFY_FLAG" val="#wm#"/>
  <p:tag name="KSO_WM_TAG_VERSION" val="3.0"/>
  <p:tag name="LAYOUTZORDER" val="34"/>
  <p:tag name="KSO_WM_UNIT_ID" val="_9*i*2"/>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47.xml><?xml version="1.0" encoding="utf-8"?>
<p:tagLst xmlns:a="http://schemas.openxmlformats.org/drawingml/2006/main" xmlns:r="http://schemas.openxmlformats.org/officeDocument/2006/relationships" xmlns:p="http://schemas.openxmlformats.org/presentationml/2006/main">
  <p:tag name="KSO_WM_UNIT_TYPE" val="i"/>
  <p:tag name="KSO_WM_UNIT_INDEX" val="3"/>
  <p:tag name="KSO_WM_BEAUTIFY_FLAG" val="#wm#"/>
  <p:tag name="KSO_WM_TAG_VERSION" val="3.0"/>
  <p:tag name="LAYOUTZORDER" val="35"/>
  <p:tag name="KSO_WM_UNIT_ID" val="_9*i*3"/>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48.xml><?xml version="1.0" encoding="utf-8"?>
<p:tagLst xmlns:a="http://schemas.openxmlformats.org/drawingml/2006/main" xmlns:r="http://schemas.openxmlformats.org/officeDocument/2006/relationships" xmlns:p="http://schemas.openxmlformats.org/presentationml/2006/main">
  <p:tag name="KSO_WM_UNIT_TYPE" val="i"/>
  <p:tag name="KSO_WM_UNIT_INDEX" val="4"/>
  <p:tag name="KSO_WM_BEAUTIFY_FLAG" val="#wm#"/>
  <p:tag name="KSO_WM_TAG_VERSION" val="3.0"/>
  <p:tag name="LAYOUTZORDER" val="36"/>
  <p:tag name="KSO_WM_UNIT_ID" val="_9*i*4"/>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49.xml><?xml version="1.0" encoding="utf-8"?>
<p:tagLst xmlns:a="http://schemas.openxmlformats.org/drawingml/2006/main" xmlns:r="http://schemas.openxmlformats.org/officeDocument/2006/relationships" xmlns:p="http://schemas.openxmlformats.org/presentationml/2006/main">
  <p:tag name="KSO_WM_UNIT_TYPE" val="f"/>
  <p:tag name="KSO_WM_BEAUTIFY_FLAG" val="#wm#"/>
  <p:tag name="KSO_WM_UNIT_INDEX" val="1"/>
  <p:tag name="KSO_WM_UNIT_SUBTYPE" val="c"/>
  <p:tag name="KSO_WM_UNIT_TEXT_TYPE" val="1"/>
  <p:tag name="KSO_WM_FIGMA_FLAG" val="#fgm#"/>
  <p:tag name="KSO_WM_UNIT_ID" val="_9*f*1"/>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150.xml><?xml version="1.0" encoding="utf-8"?>
<p:tagLst xmlns:a="http://schemas.openxmlformats.org/drawingml/2006/main" xmlns:r="http://schemas.openxmlformats.org/officeDocument/2006/relationships" xmlns:p="http://schemas.openxmlformats.org/presentationml/2006/main">
  <p:tag name="KSO_WM_UNIT_TYPE" val="a"/>
  <p:tag name="KSO_WM_BEAUTIFY_FLAG" val="#wm#"/>
  <p:tag name="KSO_WM_UNIT_INDEX" val="1"/>
  <p:tag name="KSO_WM_UNIT_TEXT_TYPE" val="1"/>
  <p:tag name="KSO_WM_LAYOUT_CHECK_HASH" val="275a6cacf55f5695d1f7dca001bdb6a357782200"/>
  <p:tag name="KSO_WM_NEWLAYOUT_ID" val="5142"/>
  <p:tag name="KSO_WM_FIGMA_FLAG" val="#fgm#"/>
  <p:tag name="KSO_WM_UNIT_ID" val="_9*a*1"/>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151.xml><?xml version="1.0" encoding="utf-8"?>
<p:tagLst xmlns:a="http://schemas.openxmlformats.org/drawingml/2006/main" xmlns:r="http://schemas.openxmlformats.org/officeDocument/2006/relationships" xmlns:p="http://schemas.openxmlformats.org/presentationml/2006/main">
  <p:tag name="KSO_WM_UNIT_HIGHLIGHT" val="0"/>
  <p:tag name="KSO_WM_BEAUTIFY_FLAG" val="#wm#"/>
  <p:tag name="KSO_WM_UNIT_INDEX" val="2"/>
  <p:tag name="KSO_WM_UNIT_SUBTYPE" val="b"/>
  <p:tag name="KSO_WM_UNIT_TEXT_TYPE" val="1"/>
  <p:tag name="KSO_WM_UNIT_TYPE" val="f"/>
  <p:tag name="KSO_WM_FIGMA_FLAG" val="#fgm#"/>
  <p:tag name="KSO_WM_UNIT_ID" val="_9*f*2"/>
  <p:tag name="KSO_WM_TAG_VERSION" val="3.0"/>
  <p:tag name="KSO_WM_UNIT_ISNUMDGMTITLE" val="0"/>
  <p:tag name="KSO_WM_UNIT_NOCLEAR"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152.xml><?xml version="1.0" encoding="utf-8"?>
<p:tagLst xmlns:a="http://schemas.openxmlformats.org/drawingml/2006/main" xmlns:r="http://schemas.openxmlformats.org/officeDocument/2006/relationships" xmlns:p="http://schemas.openxmlformats.org/presentationml/2006/main">
  <p:tag name="KSO_WM_UNIT_TYPE" val="i"/>
  <p:tag name="KSO_WM_UNIT_INDEX" val="17"/>
  <p:tag name="KSO_WM_BEAUTIFY_FLAG" val="#wm#"/>
  <p:tag name="KSO_WM_TAG_VERSION" val="3.0"/>
  <p:tag name="LAYOUTZORDER" val="2"/>
  <p:tag name="KSO_WM_UNIT_ID" val="_10*i*17"/>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53.xml><?xml version="1.0" encoding="utf-8"?>
<p:tagLst xmlns:a="http://schemas.openxmlformats.org/drawingml/2006/main" xmlns:r="http://schemas.openxmlformats.org/officeDocument/2006/relationships" xmlns:p="http://schemas.openxmlformats.org/presentationml/2006/main">
  <p:tag name="KSO_WM_UNIT_TYPE" val="i"/>
  <p:tag name="KSO_WM_UNIT_INDEX" val="1"/>
  <p:tag name="KSO_WM_BEAUTIFY_FLAG" val="#wm#"/>
  <p:tag name="KSO_WM_TAG_VERSION" val="3.0"/>
  <p:tag name="LAYOUTZORDER" val="3"/>
  <p:tag name="KSO_WM_UNIT_ID" val="_10*i*1"/>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54.xml><?xml version="1.0" encoding="utf-8"?>
<p:tagLst xmlns:a="http://schemas.openxmlformats.org/drawingml/2006/main" xmlns:r="http://schemas.openxmlformats.org/officeDocument/2006/relationships" xmlns:p="http://schemas.openxmlformats.org/presentationml/2006/main">
  <p:tag name="KSO_WM_UNIT_TYPE" val="i"/>
  <p:tag name="KSO_WM_UNIT_INDEX" val="3"/>
  <p:tag name="KSO_WM_BEAUTIFY_FLAG" val="#wm#"/>
  <p:tag name="KSO_WM_TAG_VERSION" val="3.0"/>
  <p:tag name="LAYOUTZORDER" val="4"/>
  <p:tag name="KSO_WM_UNIT_ID" val="_10*i*3"/>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55.xml><?xml version="1.0" encoding="utf-8"?>
<p:tagLst xmlns:a="http://schemas.openxmlformats.org/drawingml/2006/main" xmlns:r="http://schemas.openxmlformats.org/officeDocument/2006/relationships" xmlns:p="http://schemas.openxmlformats.org/presentationml/2006/main">
  <p:tag name="KSO_WM_UNIT_TYPE" val="i"/>
  <p:tag name="KSO_WM_UNIT_INDEX" val="13"/>
  <p:tag name="KSO_WM_BEAUTIFY_FLAG" val="#wm#"/>
  <p:tag name="KSO_WM_TAG_VERSION" val="3.0"/>
  <p:tag name="LAYOUTZORDER" val="5"/>
  <p:tag name="KSO_WM_UNIT_ID" val="_10*i*13"/>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56.xml><?xml version="1.0" encoding="utf-8"?>
<p:tagLst xmlns:a="http://schemas.openxmlformats.org/drawingml/2006/main" xmlns:r="http://schemas.openxmlformats.org/officeDocument/2006/relationships" xmlns:p="http://schemas.openxmlformats.org/presentationml/2006/main">
  <p:tag name="LAYOUTZORDER" val="6"/>
  <p:tag name="KSO_WM_UNIT_TYPE" val="i"/>
  <p:tag name="KSO_WM_UNIT_ID" val="_10*i*"/>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57.xml><?xml version="1.0" encoding="utf-8"?>
<p:tagLst xmlns:a="http://schemas.openxmlformats.org/drawingml/2006/main" xmlns:r="http://schemas.openxmlformats.org/officeDocument/2006/relationships" xmlns:p="http://schemas.openxmlformats.org/presentationml/2006/main">
  <p:tag name="KSO_WM_UNIT_TYPE" val="i"/>
  <p:tag name="KSO_WM_UNIT_INDEX" val="15"/>
  <p:tag name="KSO_WM_BEAUTIFY_FLAG" val="#wm#"/>
  <p:tag name="KSO_WM_TAG_VERSION" val="3.0"/>
  <p:tag name="LAYOUTZORDER" val="7"/>
  <p:tag name="KSO_WM_UNIT_ID" val="_10*i*15"/>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58.xml><?xml version="1.0" encoding="utf-8"?>
<p:tagLst xmlns:a="http://schemas.openxmlformats.org/drawingml/2006/main" xmlns:r="http://schemas.openxmlformats.org/officeDocument/2006/relationships" xmlns:p="http://schemas.openxmlformats.org/presentationml/2006/main">
  <p:tag name="LAYOUTZORDER" val="8"/>
  <p:tag name="KSO_WM_UNIT_TYPE" val="i"/>
  <p:tag name="KSO_WM_UNIT_ID" val="_10*i*"/>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59.xml><?xml version="1.0" encoding="utf-8"?>
<p:tagLst xmlns:a="http://schemas.openxmlformats.org/drawingml/2006/main" xmlns:r="http://schemas.openxmlformats.org/officeDocument/2006/relationships" xmlns:p="http://schemas.openxmlformats.org/presentationml/2006/main">
  <p:tag name="LAYOUTZORDER" val="9"/>
  <p:tag name="KSO_WM_UNIT_TYPE" val="i"/>
  <p:tag name="KSO_WM_UNIT_ID" val="_10*i*"/>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60.xml><?xml version="1.0" encoding="utf-8"?>
<p:tagLst xmlns:a="http://schemas.openxmlformats.org/drawingml/2006/main" xmlns:r="http://schemas.openxmlformats.org/officeDocument/2006/relationships" xmlns:p="http://schemas.openxmlformats.org/presentationml/2006/main">
  <p:tag name="KSO_WM_UNIT_TYPE" val="i"/>
  <p:tag name="KSO_WM_UNIT_INDEX" val="1"/>
  <p:tag name="KSO_WM_BEAUTIFY_FLAG" val="#wm#"/>
  <p:tag name="KSO_WM_TAG_VERSION" val="3.0"/>
  <p:tag name="KSO_WM_UNIT_ID" val="_10*i*1"/>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61.xml><?xml version="1.0" encoding="utf-8"?>
<p:tagLst xmlns:a="http://schemas.openxmlformats.org/drawingml/2006/main" xmlns:r="http://schemas.openxmlformats.org/officeDocument/2006/relationships" xmlns:p="http://schemas.openxmlformats.org/presentationml/2006/main">
  <p:tag name="KSO_WM_UNIT_TYPE" val="i"/>
  <p:tag name="KSO_WM_UNIT_INDEX" val="16"/>
  <p:tag name="KSO_WM_BEAUTIFY_FLAG" val="#wm#"/>
  <p:tag name="KSO_WM_TAG_VERSION" val="3.0"/>
  <p:tag name="LAYOUTZORDER" val="10"/>
  <p:tag name="KSO_WM_UNIT_ID" val="_10*i*16"/>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62.xml><?xml version="1.0" encoding="utf-8"?>
<p:tagLst xmlns:a="http://schemas.openxmlformats.org/drawingml/2006/main" xmlns:r="http://schemas.openxmlformats.org/officeDocument/2006/relationships" xmlns:p="http://schemas.openxmlformats.org/presentationml/2006/main">
  <p:tag name="KSO_WM_UNIT_TYPE" val="i"/>
  <p:tag name="KSO_WM_UNIT_INDEX" val="18"/>
  <p:tag name="KSO_WM_BEAUTIFY_FLAG" val="#wm#"/>
  <p:tag name="KSO_WM_TAG_VERSION" val="3.0"/>
  <p:tag name="LAYOUTZORDER" val="13"/>
  <p:tag name="KSO_WM_UNIT_ID" val="_10*i*18"/>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63.xml><?xml version="1.0" encoding="utf-8"?>
<p:tagLst xmlns:a="http://schemas.openxmlformats.org/drawingml/2006/main" xmlns:r="http://schemas.openxmlformats.org/officeDocument/2006/relationships" xmlns:p="http://schemas.openxmlformats.org/presentationml/2006/main">
  <p:tag name="KSO_WM_UNIT_TYPE" val="i"/>
  <p:tag name="KSO_WM_UNIT_INDEX" val="19"/>
  <p:tag name="KSO_WM_BEAUTIFY_FLAG" val="#wm#"/>
  <p:tag name="KSO_WM_TAG_VERSION" val="3.0"/>
  <p:tag name="LAYOUTZORDER" val="14"/>
  <p:tag name="KSO_WM_UNIT_ID" val="_10*i*19"/>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64.xml><?xml version="1.0" encoding="utf-8"?>
<p:tagLst xmlns:a="http://schemas.openxmlformats.org/drawingml/2006/main" xmlns:r="http://schemas.openxmlformats.org/officeDocument/2006/relationships" xmlns:p="http://schemas.openxmlformats.org/presentationml/2006/main">
  <p:tag name="KSO_WM_UNIT_TYPE" val="i"/>
  <p:tag name="KSO_WM_UNIT_INDEX" val="20"/>
  <p:tag name="KSO_WM_BEAUTIFY_FLAG" val="#wm#"/>
  <p:tag name="KSO_WM_TAG_VERSION" val="3.0"/>
  <p:tag name="LAYOUTZORDER" val="15"/>
  <p:tag name="KSO_WM_UNIT_ID" val="_10*i*2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65.xml><?xml version="1.0" encoding="utf-8"?>
<p:tagLst xmlns:a="http://schemas.openxmlformats.org/drawingml/2006/main" xmlns:r="http://schemas.openxmlformats.org/officeDocument/2006/relationships" xmlns:p="http://schemas.openxmlformats.org/presentationml/2006/main">
  <p:tag name="KSO_WM_UNIT_TYPE" val="i"/>
  <p:tag name="KSO_WM_UNIT_INDEX" val="4"/>
  <p:tag name="KSO_WM_BEAUTIFY_FLAG" val="#wm#"/>
  <p:tag name="KSO_WM_TAG_VERSION" val="3.0"/>
  <p:tag name="LAYOUTZORDER" val="20"/>
  <p:tag name="KSO_WM_UNIT_ID" val="_10*i*4"/>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66.xml><?xml version="1.0" encoding="utf-8"?>
<p:tagLst xmlns:a="http://schemas.openxmlformats.org/drawingml/2006/main" xmlns:r="http://schemas.openxmlformats.org/officeDocument/2006/relationships" xmlns:p="http://schemas.openxmlformats.org/presentationml/2006/main">
  <p:tag name="KSO_WM_UNIT_TYPE" val="i"/>
  <p:tag name="KSO_WM_UNIT_INDEX" val="7"/>
  <p:tag name="KSO_WM_BEAUTIFY_FLAG" val="#wm#"/>
  <p:tag name="KSO_WM_TAG_VERSION" val="3.0"/>
  <p:tag name="LAYOUTZORDER" val="21"/>
  <p:tag name="KSO_WM_UNIT_ID" val="_10*i*7"/>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67.xml><?xml version="1.0" encoding="utf-8"?>
<p:tagLst xmlns:a="http://schemas.openxmlformats.org/drawingml/2006/main" xmlns:r="http://schemas.openxmlformats.org/officeDocument/2006/relationships" xmlns:p="http://schemas.openxmlformats.org/presentationml/2006/main">
  <p:tag name="KSO_WM_UNIT_TYPE" val="i"/>
  <p:tag name="KSO_WM_UNIT_INDEX" val="10"/>
  <p:tag name="KSO_WM_BEAUTIFY_FLAG" val="#wm#"/>
  <p:tag name="KSO_WM_TAG_VERSION" val="3.0"/>
  <p:tag name="LAYOUTZORDER" val="22"/>
  <p:tag name="KSO_WM_UNIT_ID" val="_10*i*1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68.xml><?xml version="1.0" encoding="utf-8"?>
<p:tagLst xmlns:a="http://schemas.openxmlformats.org/drawingml/2006/main" xmlns:r="http://schemas.openxmlformats.org/officeDocument/2006/relationships" xmlns:p="http://schemas.openxmlformats.org/presentationml/2006/main">
  <p:tag name="KSO_WM_UNIT_TYPE" val="i"/>
  <p:tag name="KSO_WM_UNIT_INDEX" val="5"/>
  <p:tag name="KSO_WM_BEAUTIFY_FLAG" val="#wm#"/>
  <p:tag name="KSO_WM_TAG_VERSION" val="3.0"/>
  <p:tag name="LAYOUTZORDER" val="23"/>
  <p:tag name="KSO_WM_UNIT_ID" val="_10*i*5"/>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69.xml><?xml version="1.0" encoding="utf-8"?>
<p:tagLst xmlns:a="http://schemas.openxmlformats.org/drawingml/2006/main" xmlns:r="http://schemas.openxmlformats.org/officeDocument/2006/relationships" xmlns:p="http://schemas.openxmlformats.org/presentationml/2006/main">
  <p:tag name="KSO_WM_UNIT_TYPE" val="i"/>
  <p:tag name="KSO_WM_UNIT_INDEX" val="8"/>
  <p:tag name="KSO_WM_BEAUTIFY_FLAG" val="#wm#"/>
  <p:tag name="KSO_WM_TAG_VERSION" val="3.0"/>
  <p:tag name="LAYOUTZORDER" val="24"/>
  <p:tag name="KSO_WM_UNIT_ID" val="_10*i*8"/>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70.xml><?xml version="1.0" encoding="utf-8"?>
<p:tagLst xmlns:a="http://schemas.openxmlformats.org/drawingml/2006/main" xmlns:r="http://schemas.openxmlformats.org/officeDocument/2006/relationships" xmlns:p="http://schemas.openxmlformats.org/presentationml/2006/main">
  <p:tag name="KSO_WM_UNIT_TYPE" val="i"/>
  <p:tag name="KSO_WM_UNIT_INDEX" val="11"/>
  <p:tag name="KSO_WM_BEAUTIFY_FLAG" val="#wm#"/>
  <p:tag name="KSO_WM_TAG_VERSION" val="3.0"/>
  <p:tag name="LAYOUTZORDER" val="25"/>
  <p:tag name="KSO_WM_UNIT_ID" val="_10*i*11"/>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71.xml><?xml version="1.0" encoding="utf-8"?>
<p:tagLst xmlns:a="http://schemas.openxmlformats.org/drawingml/2006/main" xmlns:r="http://schemas.openxmlformats.org/officeDocument/2006/relationships" xmlns:p="http://schemas.openxmlformats.org/presentationml/2006/main">
  <p:tag name="KSO_WM_UNIT_TYPE" val="i"/>
  <p:tag name="KSO_WM_UNIT_INDEX" val="6"/>
  <p:tag name="KSO_WM_BEAUTIFY_FLAG" val="#wm#"/>
  <p:tag name="KSO_WM_TAG_VERSION" val="3.0"/>
  <p:tag name="LAYOUTZORDER" val="26"/>
  <p:tag name="KSO_WM_UNIT_ID" val="_10*i*6"/>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72.xml><?xml version="1.0" encoding="utf-8"?>
<p:tagLst xmlns:a="http://schemas.openxmlformats.org/drawingml/2006/main" xmlns:r="http://schemas.openxmlformats.org/officeDocument/2006/relationships" xmlns:p="http://schemas.openxmlformats.org/presentationml/2006/main">
  <p:tag name="KSO_WM_UNIT_TYPE" val="i"/>
  <p:tag name="KSO_WM_UNIT_INDEX" val="9"/>
  <p:tag name="KSO_WM_BEAUTIFY_FLAG" val="#wm#"/>
  <p:tag name="KSO_WM_TAG_VERSION" val="3.0"/>
  <p:tag name="LAYOUTZORDER" val="27"/>
  <p:tag name="KSO_WM_UNIT_ID" val="_10*i*9"/>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73.xml><?xml version="1.0" encoding="utf-8"?>
<p:tagLst xmlns:a="http://schemas.openxmlformats.org/drawingml/2006/main" xmlns:r="http://schemas.openxmlformats.org/officeDocument/2006/relationships" xmlns:p="http://schemas.openxmlformats.org/presentationml/2006/main">
  <p:tag name="KSO_WM_UNIT_TYPE" val="i"/>
  <p:tag name="KSO_WM_UNIT_INDEX" val="12"/>
  <p:tag name="KSO_WM_BEAUTIFY_FLAG" val="#wm#"/>
  <p:tag name="KSO_WM_TAG_VERSION" val="3.0"/>
  <p:tag name="LAYOUTZORDER" val="28"/>
  <p:tag name="KSO_WM_UNIT_ID" val="_10*i*12"/>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74.xml><?xml version="1.0" encoding="utf-8"?>
<p:tagLst xmlns:a="http://schemas.openxmlformats.org/drawingml/2006/main" xmlns:r="http://schemas.openxmlformats.org/officeDocument/2006/relationships" xmlns:p="http://schemas.openxmlformats.org/presentationml/2006/main">
  <p:tag name="LAYOUTZORDER" val="29"/>
  <p:tag name="KSO_WM_UNIT_TYPE" val="i"/>
  <p:tag name="KSO_WM_UNIT_ID" val="_10*i*"/>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75.xml><?xml version="1.0" encoding="utf-8"?>
<p:tagLst xmlns:a="http://schemas.openxmlformats.org/drawingml/2006/main" xmlns:r="http://schemas.openxmlformats.org/officeDocument/2006/relationships" xmlns:p="http://schemas.openxmlformats.org/presentationml/2006/main">
  <p:tag name="KSO_WM_UNIT_HIGHLIGHT" val="0"/>
  <p:tag name="KSO_WM_BEAUTIFY_FLAG" val="#wm#"/>
  <p:tag name="KSO_WM_UNIT_INDEX" val="1"/>
  <p:tag name="KSO_WM_UNIT_TEXT_TYPE" val="1"/>
  <p:tag name="KSO_WM_UNIT_TYPE" val="a"/>
  <p:tag name="KSO_WM_LAYOUT_CHECK_HASH" val="84e56f4ec373788942225ee5e6fa6df4c782cf1c"/>
  <p:tag name="KSO_WM_NEWLAYOUT_ID" val="5149"/>
  <p:tag name="KSO_WM_FIGMA_FLAG" val="#fgm#"/>
  <p:tag name="KSO_WM_UNIT_ID" val="_10*a*1"/>
  <p:tag name="KSO_WM_TAG_VERSION" val="3.0"/>
  <p:tag name="KSO_WM_UNIT_ISNUMDGMTITLE" val="0"/>
  <p:tag name="KSO_WM_UNIT_NOCLEAR"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176.xml><?xml version="1.0" encoding="utf-8"?>
<p:tagLst xmlns:a="http://schemas.openxmlformats.org/drawingml/2006/main" xmlns:r="http://schemas.openxmlformats.org/officeDocument/2006/relationships" xmlns:p="http://schemas.openxmlformats.org/presentationml/2006/main">
  <p:tag name="KSO_WM_UNIT_HIGHLIGHT" val="0"/>
  <p:tag name="KSO_WM_BEAUTIFY_FLAG" val="#wm#"/>
  <p:tag name="KSO_WM_UNIT_INDEX" val="1"/>
  <p:tag name="KSO_WM_UNIT_TYPE" val="e"/>
  <p:tag name="KSO_WM_FIGMA_FLAG" val="#fgm#"/>
  <p:tag name="KSO_WM_UNIT_ID" val="_10*e*1"/>
  <p:tag name="KSO_WM_TAG_VERSION" val="3.0"/>
  <p:tag name="KSO_WM_UNIT_ISNUMDGMTITLE" val="0"/>
  <p:tag name="KSO_WM_UNIT_NOCLEAR"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177.xml><?xml version="1.0" encoding="utf-8"?>
<p:tagLst xmlns:a="http://schemas.openxmlformats.org/drawingml/2006/main" xmlns:r="http://schemas.openxmlformats.org/officeDocument/2006/relationships" xmlns:p="http://schemas.openxmlformats.org/presentationml/2006/main">
  <p:tag name="KSO_WM_UNIT_TYPE" val="i"/>
  <p:tag name="KSO_WM_UNIT_INDEX" val="1"/>
  <p:tag name="KSO_WM_BEAUTIFY_FLAG" val="#wm#"/>
  <p:tag name="KSO_WM_TAG_VERSION" val="3.0"/>
  <p:tag name="KSO_WM_UNIT_ID" val="_11*i*1"/>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78.xml><?xml version="1.0" encoding="utf-8"?>
<p:tagLst xmlns:a="http://schemas.openxmlformats.org/drawingml/2006/main" xmlns:r="http://schemas.openxmlformats.org/officeDocument/2006/relationships" xmlns:p="http://schemas.openxmlformats.org/presentationml/2006/main">
  <p:tag name="KSO_WM_UNIT_TYPE" val="i"/>
  <p:tag name="KSO_WM_UNIT_INDEX" val="2"/>
  <p:tag name="KSO_WM_BEAUTIFY_FLAG" val="#wm#"/>
  <p:tag name="KSO_WM_TAG_VERSION" val="3.0"/>
  <p:tag name="LAYOUTZORDER" val="34"/>
  <p:tag name="KSO_WM_UNIT_ID" val="_11*i*2"/>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79.xml><?xml version="1.0" encoding="utf-8"?>
<p:tagLst xmlns:a="http://schemas.openxmlformats.org/drawingml/2006/main" xmlns:r="http://schemas.openxmlformats.org/officeDocument/2006/relationships" xmlns:p="http://schemas.openxmlformats.org/presentationml/2006/main">
  <p:tag name="KSO_WM_UNIT_TYPE" val="i"/>
  <p:tag name="KSO_WM_UNIT_INDEX" val="3"/>
  <p:tag name="KSO_WM_BEAUTIFY_FLAG" val="#wm#"/>
  <p:tag name="KSO_WM_TAG_VERSION" val="3.0"/>
  <p:tag name="LAYOUTZORDER" val="35"/>
  <p:tag name="KSO_WM_UNIT_ID" val="_11*i*3"/>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80.xml><?xml version="1.0" encoding="utf-8"?>
<p:tagLst xmlns:a="http://schemas.openxmlformats.org/drawingml/2006/main" xmlns:r="http://schemas.openxmlformats.org/officeDocument/2006/relationships" xmlns:p="http://schemas.openxmlformats.org/presentationml/2006/main">
  <p:tag name="KSO_WM_UNIT_TYPE" val="i"/>
  <p:tag name="KSO_WM_UNIT_INDEX" val="4"/>
  <p:tag name="KSO_WM_BEAUTIFY_FLAG" val="#wm#"/>
  <p:tag name="KSO_WM_TAG_VERSION" val="3.0"/>
  <p:tag name="LAYOUTZORDER" val="36"/>
  <p:tag name="KSO_WM_UNIT_ID" val="_11*i*4"/>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81.xml><?xml version="1.0" encoding="utf-8"?>
<p:tagLst xmlns:a="http://schemas.openxmlformats.org/drawingml/2006/main" xmlns:r="http://schemas.openxmlformats.org/officeDocument/2006/relationships" xmlns:p="http://schemas.openxmlformats.org/presentationml/2006/main">
  <p:tag name="KSO_WM_UNIT_TYPE" val="i"/>
  <p:tag name="KSO_WM_UNIT_INDEX" val="6"/>
  <p:tag name="KSO_WM_BEAUTIFY_FLAG" val="#wm#"/>
  <p:tag name="KSO_WM_TAG_VERSION" val="3.0"/>
  <p:tag name="LAYOUTZORDER" val="8"/>
  <p:tag name="KSO_WM_UNIT_ID" val="_11*i*6"/>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82.xml><?xml version="1.0" encoding="utf-8"?>
<p:tagLst xmlns:a="http://schemas.openxmlformats.org/drawingml/2006/main" xmlns:r="http://schemas.openxmlformats.org/officeDocument/2006/relationships" xmlns:p="http://schemas.openxmlformats.org/presentationml/2006/main">
  <p:tag name="LAYOUTZORDER" val="9"/>
  <p:tag name="KSO_WM_UNIT_TYPE" val="i"/>
  <p:tag name="KSO_WM_UNIT_ID" val="_11*i*"/>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83.xml><?xml version="1.0" encoding="utf-8"?>
<p:tagLst xmlns:a="http://schemas.openxmlformats.org/drawingml/2006/main" xmlns:r="http://schemas.openxmlformats.org/officeDocument/2006/relationships" xmlns:p="http://schemas.openxmlformats.org/presentationml/2006/main">
  <p:tag name="LAYOUTZORDER" val="10"/>
  <p:tag name="KSO_WM_UNIT_TYPE" val="i"/>
  <p:tag name="KSO_WM_UNIT_ID" val="_11*i*"/>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84.xml><?xml version="1.0" encoding="utf-8"?>
<p:tagLst xmlns:a="http://schemas.openxmlformats.org/drawingml/2006/main" xmlns:r="http://schemas.openxmlformats.org/officeDocument/2006/relationships" xmlns:p="http://schemas.openxmlformats.org/presentationml/2006/main">
  <p:tag name="LAYOUTZORDER" val="11"/>
  <p:tag name="KSO_WM_UNIT_TYPE" val="i"/>
  <p:tag name="KSO_WM_UNIT_ID" val="_11*i*"/>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85.xml><?xml version="1.0" encoding="utf-8"?>
<p:tagLst xmlns:a="http://schemas.openxmlformats.org/drawingml/2006/main" xmlns:r="http://schemas.openxmlformats.org/officeDocument/2006/relationships" xmlns:p="http://schemas.openxmlformats.org/presentationml/2006/main">
  <p:tag name="LAYOUTZORDER" val="12"/>
  <p:tag name="KSO_WM_UNIT_TYPE" val="i"/>
  <p:tag name="KSO_WM_UNIT_ID" val="_11*i*"/>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86.xml><?xml version="1.0" encoding="utf-8"?>
<p:tagLst xmlns:a="http://schemas.openxmlformats.org/drawingml/2006/main" xmlns:r="http://schemas.openxmlformats.org/officeDocument/2006/relationships" xmlns:p="http://schemas.openxmlformats.org/presentationml/2006/main">
  <p:tag name="LAYOUTZORDER" val="13"/>
  <p:tag name="KSO_WM_UNIT_TYPE" val="i"/>
  <p:tag name="KSO_WM_UNIT_ID" val="_11*i*"/>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87.xml><?xml version="1.0" encoding="utf-8"?>
<p:tagLst xmlns:a="http://schemas.openxmlformats.org/drawingml/2006/main" xmlns:r="http://schemas.openxmlformats.org/officeDocument/2006/relationships" xmlns:p="http://schemas.openxmlformats.org/presentationml/2006/main">
  <p:tag name="LAYOUTZORDER" val="14"/>
  <p:tag name="KSO_WM_UNIT_TYPE" val="i"/>
  <p:tag name="KSO_WM_UNIT_ID" val="_11*i*"/>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88.xml><?xml version="1.0" encoding="utf-8"?>
<p:tagLst xmlns:a="http://schemas.openxmlformats.org/drawingml/2006/main" xmlns:r="http://schemas.openxmlformats.org/officeDocument/2006/relationships" xmlns:p="http://schemas.openxmlformats.org/presentationml/2006/main">
  <p:tag name="LAYOUTZORDER" val="15"/>
  <p:tag name="KSO_WM_UNIT_TYPE" val="i"/>
  <p:tag name="KSO_WM_UNIT_ID" val="_11*i*"/>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89.xml><?xml version="1.0" encoding="utf-8"?>
<p:tagLst xmlns:a="http://schemas.openxmlformats.org/drawingml/2006/main" xmlns:r="http://schemas.openxmlformats.org/officeDocument/2006/relationships" xmlns:p="http://schemas.openxmlformats.org/presentationml/2006/main">
  <p:tag name="LAYOUTZORDER" val="16"/>
  <p:tag name="KSO_WM_UNIT_TYPE" val="i"/>
  <p:tag name="KSO_WM_UNIT_ID" val="_11*i*"/>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90.xml><?xml version="1.0" encoding="utf-8"?>
<p:tagLst xmlns:a="http://schemas.openxmlformats.org/drawingml/2006/main" xmlns:r="http://schemas.openxmlformats.org/officeDocument/2006/relationships" xmlns:p="http://schemas.openxmlformats.org/presentationml/2006/main">
  <p:tag name="LAYOUTZORDER" val="17"/>
  <p:tag name="KSO_WM_UNIT_TYPE" val="i"/>
  <p:tag name="KSO_WM_UNIT_ID" val="_11*i*"/>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91.xml><?xml version="1.0" encoding="utf-8"?>
<p:tagLst xmlns:a="http://schemas.openxmlformats.org/drawingml/2006/main" xmlns:r="http://schemas.openxmlformats.org/officeDocument/2006/relationships" xmlns:p="http://schemas.openxmlformats.org/presentationml/2006/main">
  <p:tag name="LAYOUTZORDER" val="18"/>
  <p:tag name="KSO_WM_UNIT_TYPE" val="i"/>
  <p:tag name="KSO_WM_UNIT_ID" val="_11*i*"/>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92.xml><?xml version="1.0" encoding="utf-8"?>
<p:tagLst xmlns:a="http://schemas.openxmlformats.org/drawingml/2006/main" xmlns:r="http://schemas.openxmlformats.org/officeDocument/2006/relationships" xmlns:p="http://schemas.openxmlformats.org/presentationml/2006/main">
  <p:tag name="KSO_WM_UNIT_ID" val="_1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193.xml><?xml version="1.0" encoding="utf-8"?>
<p:tagLst xmlns:a="http://schemas.openxmlformats.org/drawingml/2006/main" xmlns:r="http://schemas.openxmlformats.org/officeDocument/2006/relationships" xmlns:p="http://schemas.openxmlformats.org/presentationml/2006/main">
  <p:tag name="KSO_WM_UNIT_TYPE" val="i"/>
  <p:tag name="KSO_WM_UNIT_INDEX" val="8"/>
  <p:tag name="KSO_WM_BEAUTIFY_FLAG" val="#wm#"/>
  <p:tag name="KSO_WM_TAG_VERSION" val="3.0"/>
  <p:tag name="LAYOUTZORDER" val="19"/>
  <p:tag name="KSO_WM_UNIT_ID" val="_11*i*8"/>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94.xml><?xml version="1.0" encoding="utf-8"?>
<p:tagLst xmlns:a="http://schemas.openxmlformats.org/drawingml/2006/main" xmlns:r="http://schemas.openxmlformats.org/officeDocument/2006/relationships" xmlns:p="http://schemas.openxmlformats.org/presentationml/2006/main">
  <p:tag name="KSO_WM_UNIT_TYPE" val="i"/>
  <p:tag name="KSO_WM_UNIT_INDEX" val="7"/>
  <p:tag name="KSO_WM_BEAUTIFY_FLAG" val="#wm#"/>
  <p:tag name="KSO_WM_TAG_VERSION" val="3.0"/>
  <p:tag name="LAYOUTZORDER" val="20"/>
  <p:tag name="KSO_WM_UNIT_ID" val="_11*i*7"/>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95.xml><?xml version="1.0" encoding="utf-8"?>
<p:tagLst xmlns:a="http://schemas.openxmlformats.org/drawingml/2006/main" xmlns:r="http://schemas.openxmlformats.org/officeDocument/2006/relationships" xmlns:p="http://schemas.openxmlformats.org/presentationml/2006/main">
  <p:tag name="LAYOUTZORDER" val="22"/>
  <p:tag name="KSO_WM_UNIT_TYPE" val="i"/>
  <p:tag name="KSO_WM_UNIT_ID" val="_11*i*"/>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96.xml><?xml version="1.0" encoding="utf-8"?>
<p:tagLst xmlns:a="http://schemas.openxmlformats.org/drawingml/2006/main" xmlns:r="http://schemas.openxmlformats.org/officeDocument/2006/relationships" xmlns:p="http://schemas.openxmlformats.org/presentationml/2006/main">
  <p:tag name="LAYOUTZORDER" val="23"/>
  <p:tag name="KSO_WM_UNIT_TYPE" val="i"/>
  <p:tag name="KSO_WM_UNIT_ID" val="_11*i*"/>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97.xml><?xml version="1.0" encoding="utf-8"?>
<p:tagLst xmlns:a="http://schemas.openxmlformats.org/drawingml/2006/main" xmlns:r="http://schemas.openxmlformats.org/officeDocument/2006/relationships" xmlns:p="http://schemas.openxmlformats.org/presentationml/2006/main">
  <p:tag name="LAYOUTZORDER" val="24"/>
  <p:tag name="KSO_WM_UNIT_TYPE" val="i"/>
  <p:tag name="KSO_WM_UNIT_ID" val="_11*i*"/>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98.xml><?xml version="1.0" encoding="utf-8"?>
<p:tagLst xmlns:a="http://schemas.openxmlformats.org/drawingml/2006/main" xmlns:r="http://schemas.openxmlformats.org/officeDocument/2006/relationships" xmlns:p="http://schemas.openxmlformats.org/presentationml/2006/main">
  <p:tag name="LAYOUTZORDER" val="25"/>
  <p:tag name="KSO_WM_UNIT_TYPE" val="i"/>
  <p:tag name="KSO_WM_UNIT_ID" val="_11*i*"/>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199.xml><?xml version="1.0" encoding="utf-8"?>
<p:tagLst xmlns:a="http://schemas.openxmlformats.org/drawingml/2006/main" xmlns:r="http://schemas.openxmlformats.org/officeDocument/2006/relationships" xmlns:p="http://schemas.openxmlformats.org/presentationml/2006/main">
  <p:tag name="LAYOUTZORDER" val="26"/>
  <p:tag name="KSO_WM_UNIT_TYPE" val="i"/>
  <p:tag name="KSO_WM_UNIT_ID" val="_11*i*"/>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200.xml><?xml version="1.0" encoding="utf-8"?>
<p:tagLst xmlns:a="http://schemas.openxmlformats.org/drawingml/2006/main" xmlns:r="http://schemas.openxmlformats.org/officeDocument/2006/relationships" xmlns:p="http://schemas.openxmlformats.org/presentationml/2006/main">
  <p:tag name="LAYOUTZORDER" val="27"/>
  <p:tag name="KSO_WM_UNIT_TYPE" val="i"/>
  <p:tag name="KSO_WM_UNIT_ID" val="_11*i*"/>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201.xml><?xml version="1.0" encoding="utf-8"?>
<p:tagLst xmlns:a="http://schemas.openxmlformats.org/drawingml/2006/main" xmlns:r="http://schemas.openxmlformats.org/officeDocument/2006/relationships" xmlns:p="http://schemas.openxmlformats.org/presentationml/2006/main">
  <p:tag name="LAYOUTZORDER" val="28"/>
  <p:tag name="KSO_WM_UNIT_TYPE" val="i"/>
  <p:tag name="KSO_WM_UNIT_ID" val="_11*i*"/>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202.xml><?xml version="1.0" encoding="utf-8"?>
<p:tagLst xmlns:a="http://schemas.openxmlformats.org/drawingml/2006/main" xmlns:r="http://schemas.openxmlformats.org/officeDocument/2006/relationships" xmlns:p="http://schemas.openxmlformats.org/presentationml/2006/main">
  <p:tag name="LAYOUTZORDER" val="29"/>
  <p:tag name="KSO_WM_UNIT_TYPE" val="i"/>
  <p:tag name="KSO_WM_UNIT_ID" val="_11*i*"/>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203.xml><?xml version="1.0" encoding="utf-8"?>
<p:tagLst xmlns:a="http://schemas.openxmlformats.org/drawingml/2006/main" xmlns:r="http://schemas.openxmlformats.org/officeDocument/2006/relationships" xmlns:p="http://schemas.openxmlformats.org/presentationml/2006/main">
  <p:tag name="LAYOUTZORDER" val="30"/>
  <p:tag name="KSO_WM_UNIT_TYPE" val="i"/>
  <p:tag name="KSO_WM_UNIT_ID" val="_11*i*"/>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204.xml><?xml version="1.0" encoding="utf-8"?>
<p:tagLst xmlns:a="http://schemas.openxmlformats.org/drawingml/2006/main" xmlns:r="http://schemas.openxmlformats.org/officeDocument/2006/relationships" xmlns:p="http://schemas.openxmlformats.org/presentationml/2006/main">
  <p:tag name="KSO_WM_BEAUTIFY_FLAG" val="#wm#"/>
  <p:tag name="KSO_WM_UNIT_INDEX" val="1"/>
  <p:tag name="KSO_WM_UNIT_TEXT_TYPE" val="1"/>
  <p:tag name="KSO_WM_UNIT_TYPE" val="b"/>
  <p:tag name="KSO_WM_FIGMA_FLAG" val="#fgm#"/>
  <p:tag name="KSO_WM_UNIT_ID" val="_11*b*1"/>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205.xml><?xml version="1.0" encoding="utf-8"?>
<p:tagLst xmlns:a="http://schemas.openxmlformats.org/drawingml/2006/main" xmlns:r="http://schemas.openxmlformats.org/officeDocument/2006/relationships" xmlns:p="http://schemas.openxmlformats.org/presentationml/2006/main">
  <p:tag name="KSO_WM_UNIT_TYPE" val="a"/>
  <p:tag name="KSO_WM_BEAUTIFY_FLAG" val="#wm#"/>
  <p:tag name="KSO_WM_UNIT_INDEX" val="1"/>
  <p:tag name="KSO_WM_UNIT_TEXT_TYPE" val="1"/>
  <p:tag name="KSO_WM_LAYOUT_CHECK_HASH" val="369a2c440eed63e793d7a0dce63bab5429c43d71"/>
  <p:tag name="KSO_WM_NEWLAYOUT_ID" val="5154"/>
  <p:tag name="KSO_WM_FIGMA_FLAG" val="#fgm#"/>
  <p:tag name="KSO_WM_UNIT_ID" val="_11*a*1"/>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206.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207.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208.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209.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EXT_TYPE" val="1"/>
  <p:tag name="KSO_WM_UNIT_TYPE" val="b"/>
</p:tagLst>
</file>

<file path=ppt/tags/tag210.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EXT_TYPE" val="1"/>
  <p:tag name="KSO_WM_UNIT_TYPE" val="a"/>
  <p:tag name="KSO_WM_LAYOUT_CHECK_HASH" val="cd952d703ac331f8cc7d568495cd79319ba98b0f"/>
  <p:tag name="KSO_WM_NEWLAYOUT_ID" val="1"/>
</p:tagLst>
</file>

<file path=ppt/tags/tag211.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SUBTYPE" val="d"/>
  <p:tag name="KSO_WM_UNIT_TYPE" val="l_h_i"/>
</p:tagLst>
</file>

<file path=ppt/tags/tag212.xml><?xml version="1.0" encoding="utf-8"?>
<p:tagLst xmlns:a="http://schemas.openxmlformats.org/drawingml/2006/main" xmlns:r="http://schemas.openxmlformats.org/officeDocument/2006/relationships" xmlns:p="http://schemas.openxmlformats.org/presentationml/2006/main">
  <p:tag name="KSO_WM_FIGMA_DECORATION_INDEX" val="25"/>
  <p:tag name="$PH_EXT" val="2"/>
  <p:tag name="KSO_WM_BEAUTIFY_FLAG" val="#fgm#"/>
  <p:tag name="KSO_WM_DIAGRAM_GROUP_CODE" val="1"/>
  <p:tag name="KSO_WM_FIGMA_FLAG" val="#fgm#"/>
  <p:tag name="KSO_WM_UNIT_INDEX" val="1_1_2"/>
  <p:tag name="KSO_WM_UNIT_TYPE" val="l_h_i"/>
</p:tagLst>
</file>

<file path=ppt/tags/tag213.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Lst>
</file>

<file path=ppt/tags/tag214.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SUBTYPE" val="d"/>
  <p:tag name="KSO_WM_UNIT_TYPE" val="l_h_i"/>
</p:tagLst>
</file>

<file path=ppt/tags/tag215.xml><?xml version="1.0" encoding="utf-8"?>
<p:tagLst xmlns:a="http://schemas.openxmlformats.org/drawingml/2006/main" xmlns:r="http://schemas.openxmlformats.org/officeDocument/2006/relationships" xmlns:p="http://schemas.openxmlformats.org/presentationml/2006/main">
  <p:tag name="KSO_WM_FIGMA_DECORATION_INDEX" val="25"/>
  <p:tag name="$PH_EXT" val="2"/>
  <p:tag name="KSO_WM_BEAUTIFY_FLAG" val="#fgm#"/>
  <p:tag name="KSO_WM_DIAGRAM_GROUP_CODE" val="1"/>
  <p:tag name="KSO_WM_FIGMA_FLAG" val="#fgm#"/>
  <p:tag name="KSO_WM_UNIT_INDEX" val="1_2_2"/>
  <p:tag name="KSO_WM_UNIT_TYPE" val="l_h_i"/>
</p:tagLst>
</file>

<file path=ppt/tags/tag216.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a"/>
</p:tagLst>
</file>

<file path=ppt/tags/tag217.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3_1"/>
  <p:tag name="KSO_WM_UNIT_SUBTYPE" val="d"/>
  <p:tag name="KSO_WM_UNIT_TYPE" val="l_h_i"/>
</p:tagLst>
</file>

<file path=ppt/tags/tag218.xml><?xml version="1.0" encoding="utf-8"?>
<p:tagLst xmlns:a="http://schemas.openxmlformats.org/drawingml/2006/main" xmlns:r="http://schemas.openxmlformats.org/officeDocument/2006/relationships" xmlns:p="http://schemas.openxmlformats.org/presentationml/2006/main">
  <p:tag name="KSO_WM_FIGMA_DECORATION_INDEX" val="25"/>
  <p:tag name="$PH_EXT" val="2"/>
  <p:tag name="KSO_WM_BEAUTIFY_FLAG" val="#fgm#"/>
  <p:tag name="KSO_WM_DIAGRAM_GROUP_CODE" val="1"/>
  <p:tag name="KSO_WM_FIGMA_FLAG" val="#fgm#"/>
  <p:tag name="KSO_WM_UNIT_INDEX" val="1_3_2"/>
  <p:tag name="KSO_WM_UNIT_TYPE" val="l_h_i"/>
</p:tagLst>
</file>

<file path=ppt/tags/tag219.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3_1"/>
  <p:tag name="KSO_WM_UNIT_TYPE" val="l_h_a"/>
</p:tagLst>
</file>

<file path=ppt/tags/tag220.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4_1"/>
  <p:tag name="KSO_WM_UNIT_SUBTYPE" val="d"/>
  <p:tag name="KSO_WM_UNIT_TYPE" val="l_h_i"/>
</p:tagLst>
</file>

<file path=ppt/tags/tag221.xml><?xml version="1.0" encoding="utf-8"?>
<p:tagLst xmlns:a="http://schemas.openxmlformats.org/drawingml/2006/main" xmlns:r="http://schemas.openxmlformats.org/officeDocument/2006/relationships" xmlns:p="http://schemas.openxmlformats.org/presentationml/2006/main">
  <p:tag name="KSO_WM_FIGMA_DECORATION_INDEX" val="25"/>
  <p:tag name="$PH_EXT" val="2"/>
  <p:tag name="KSO_WM_BEAUTIFY_FLAG" val="#fgm#"/>
  <p:tag name="KSO_WM_DIAGRAM_GROUP_CODE" val="1"/>
  <p:tag name="KSO_WM_FIGMA_FLAG" val="#fgm#"/>
  <p:tag name="KSO_WM_UNIT_INDEX" val="1_4_2"/>
  <p:tag name="KSO_WM_UNIT_TYPE" val="l_h_i"/>
</p:tagLst>
</file>

<file path=ppt/tags/tag222.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4_1"/>
  <p:tag name="KSO_WM_UNIT_TYPE" val="l_h_a"/>
</p:tagLst>
</file>

<file path=ppt/tags/tag223.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224.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225.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226.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EXT_TYPE" val="1"/>
  <p:tag name="KSO_WM_UNIT_TYPE" val="b"/>
</p:tagLst>
</file>

<file path=ppt/tags/tag227.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EXT_TYPE" val="1"/>
  <p:tag name="KSO_WM_UNIT_TYPE" val="a"/>
  <p:tag name="KSO_WM_LAYOUT_CHECK_HASH" val="3e84a41c3dece2acae06f63393e717d1a89caa3f"/>
  <p:tag name="KSO_WM_NEWLAYOUT_GROUP_ID" val="layout_1-5"/>
  <p:tag name="KSO_WM_NEWLAYOUT_ID" val="slide_61223ae7a7f7aefc"/>
</p:tagLst>
</file>

<file path=ppt/tags/tag228.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SUBTYPE" val="d"/>
  <p:tag name="KSO_WM_UNIT_TYPE" val="l_h_i"/>
</p:tagLst>
</file>

<file path=ppt/tags/tag229.xml><?xml version="1.0" encoding="utf-8"?>
<p:tagLst xmlns:a="http://schemas.openxmlformats.org/drawingml/2006/main" xmlns:r="http://schemas.openxmlformats.org/officeDocument/2006/relationships" xmlns:p="http://schemas.openxmlformats.org/presentationml/2006/main">
  <p:tag name="KSO_WM_FIGMA_DECORATION_INDEX" val="25"/>
  <p:tag name="$PH_EXT" val="2"/>
  <p:tag name="KSO_WM_BEAUTIFY_FLAG" val="#fgm#"/>
  <p:tag name="KSO_WM_DIAGRAM_GROUP_CODE" val="1"/>
  <p:tag name="KSO_WM_FIGMA_FLAG" val="#fgm#"/>
  <p:tag name="KSO_WM_SYNC_SLIDE_TEXT" val="1"/>
  <p:tag name="KSO_WM_UNIT_INDEX" val="1_1_2"/>
  <p:tag name="KSO_WM_UNIT_TYPE" val="l_h_i"/>
</p:tagLst>
</file>

<file path=ppt/tags/tag230.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Lst>
</file>

<file path=ppt/tags/tag231.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SUBTYPE" val="d"/>
  <p:tag name="KSO_WM_UNIT_TYPE" val="l_h_i"/>
</p:tagLst>
</file>

<file path=ppt/tags/tag232.xml><?xml version="1.0" encoding="utf-8"?>
<p:tagLst xmlns:a="http://schemas.openxmlformats.org/drawingml/2006/main" xmlns:r="http://schemas.openxmlformats.org/officeDocument/2006/relationships" xmlns:p="http://schemas.openxmlformats.org/presentationml/2006/main">
  <p:tag name="KSO_WM_FIGMA_DECORATION_INDEX" val="25"/>
  <p:tag name="$PH_EXT" val="2"/>
  <p:tag name="KSO_WM_BEAUTIFY_FLAG" val="#fgm#"/>
  <p:tag name="KSO_WM_DIAGRAM_GROUP_CODE" val="1"/>
  <p:tag name="KSO_WM_FIGMA_FLAG" val="#fgm#"/>
  <p:tag name="KSO_WM_SYNC_SLIDE_TEXT" val="1"/>
  <p:tag name="KSO_WM_UNIT_INDEX" val="1_2_2"/>
  <p:tag name="KSO_WM_UNIT_TYPE" val="l_h_i"/>
</p:tagLst>
</file>

<file path=ppt/tags/tag233.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a"/>
</p:tagLst>
</file>

<file path=ppt/tags/tag234.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3_1"/>
  <p:tag name="KSO_WM_UNIT_SUBTYPE" val="d"/>
  <p:tag name="KSO_WM_UNIT_TYPE" val="l_h_i"/>
</p:tagLst>
</file>

<file path=ppt/tags/tag235.xml><?xml version="1.0" encoding="utf-8"?>
<p:tagLst xmlns:a="http://schemas.openxmlformats.org/drawingml/2006/main" xmlns:r="http://schemas.openxmlformats.org/officeDocument/2006/relationships" xmlns:p="http://schemas.openxmlformats.org/presentationml/2006/main">
  <p:tag name="KSO_WM_FIGMA_DECORATION_INDEX" val="25"/>
  <p:tag name="$PH_EXT" val="2"/>
  <p:tag name="KSO_WM_BEAUTIFY_FLAG" val="#fgm#"/>
  <p:tag name="KSO_WM_DIAGRAM_GROUP_CODE" val="1"/>
  <p:tag name="KSO_WM_FIGMA_FLAG" val="#fgm#"/>
  <p:tag name="KSO_WM_SYNC_SLIDE_TEXT" val="1"/>
  <p:tag name="KSO_WM_UNIT_INDEX" val="1_3_2"/>
  <p:tag name="KSO_WM_UNIT_TYPE" val="l_h_i"/>
</p:tagLst>
</file>

<file path=ppt/tags/tag236.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3_1"/>
  <p:tag name="KSO_WM_UNIT_TYPE" val="l_h_a"/>
</p:tagLst>
</file>

<file path=ppt/tags/tag237.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4_1"/>
  <p:tag name="KSO_WM_UNIT_SUBTYPE" val="d"/>
  <p:tag name="KSO_WM_UNIT_TYPE" val="l_h_i"/>
</p:tagLst>
</file>

<file path=ppt/tags/tag238.xml><?xml version="1.0" encoding="utf-8"?>
<p:tagLst xmlns:a="http://schemas.openxmlformats.org/drawingml/2006/main" xmlns:r="http://schemas.openxmlformats.org/officeDocument/2006/relationships" xmlns:p="http://schemas.openxmlformats.org/presentationml/2006/main">
  <p:tag name="KSO_WM_FIGMA_DECORATION_INDEX" val="25"/>
  <p:tag name="$PH_EXT" val="2"/>
  <p:tag name="KSO_WM_BEAUTIFY_FLAG" val="#fgm#"/>
  <p:tag name="KSO_WM_DIAGRAM_GROUP_CODE" val="1"/>
  <p:tag name="KSO_WM_FIGMA_FLAG" val="#fgm#"/>
  <p:tag name="KSO_WM_SYNC_SLIDE_TEXT" val="1"/>
  <p:tag name="KSO_WM_UNIT_INDEX" val="1_4_2"/>
  <p:tag name="KSO_WM_UNIT_TYPE" val="l_h_i"/>
</p:tagLst>
</file>

<file path=ppt/tags/tag239.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4_1"/>
  <p:tag name="KSO_WM_UNIT_TYPE" val="l_h_a"/>
</p:tagLst>
</file>

<file path=ppt/tags/tag240.xml><?xml version="1.0" encoding="utf-8"?>
<p:tagLst xmlns:a="http://schemas.openxmlformats.org/drawingml/2006/main" xmlns:r="http://schemas.openxmlformats.org/officeDocument/2006/relationships" xmlns:p="http://schemas.openxmlformats.org/presentationml/2006/main">
  <p:tag name="KSO_WM_UNIT_TYPE" val="i"/>
  <p:tag name="KSO_WM_UNIT_INDEX" val="1"/>
  <p:tag name="KSO_WM_BEAUTIFY_FLAG" val="#wm#"/>
  <p:tag name="KSO_WM_TAG_VERSION" val="3.0"/>
  <p:tag name="KSO_WM_UNIT_ID" val="_0*i*1"/>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241.xml><?xml version="1.0" encoding="utf-8"?>
<p:tagLst xmlns:a="http://schemas.openxmlformats.org/drawingml/2006/main" xmlns:r="http://schemas.openxmlformats.org/officeDocument/2006/relationships" xmlns:p="http://schemas.openxmlformats.org/presentationml/2006/main">
  <p:tag name="KSO_WM_UNIT_TYPE" val="i"/>
  <p:tag name="KSO_WM_UNIT_INDEX" val="2"/>
  <p:tag name="KSO_WM_BEAUTIFY_FLAG" val="#wm#"/>
  <p:tag name="KSO_WM_TAG_VERSION" val="3.0"/>
  <p:tag name="KSO_WM_UNIT_ID" val="_0*i*2"/>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242.xml><?xml version="1.0" encoding="utf-8"?>
<p:tagLst xmlns:a="http://schemas.openxmlformats.org/drawingml/2006/main" xmlns:r="http://schemas.openxmlformats.org/officeDocument/2006/relationships" xmlns:p="http://schemas.openxmlformats.org/presentationml/2006/main">
  <p:tag name="KSO_WM_UNIT_TYPE" val="i"/>
  <p:tag name="KSO_WM_UNIT_INDEX" val="3"/>
  <p:tag name="KSO_WM_BEAUTIFY_FLAG" val="#wm#"/>
  <p:tag name="KSO_WM_TAG_VERSION" val="3.0"/>
  <p:tag name="KSO_WM_UNIT_ID" val="_0*i*3"/>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243.xml><?xml version="1.0" encoding="utf-8"?>
<p:tagLst xmlns:a="http://schemas.openxmlformats.org/drawingml/2006/main" xmlns:r="http://schemas.openxmlformats.org/officeDocument/2006/relationships" xmlns:p="http://schemas.openxmlformats.org/presentationml/2006/main">
  <p:tag name="KSO_WM_UNIT_TYPE" val="i"/>
  <p:tag name="KSO_WM_UNIT_INDEX" val="4"/>
  <p:tag name="KSO_WM_BEAUTIFY_FLAG" val="#wm#"/>
  <p:tag name="KSO_WM_TAG_VERSION" val="3.0"/>
  <p:tag name="KSO_WM_UNIT_ID" val="_0*i*4"/>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244.xml><?xml version="1.0" encoding="utf-8"?>
<p:tagLst xmlns:a="http://schemas.openxmlformats.org/drawingml/2006/main" xmlns:r="http://schemas.openxmlformats.org/officeDocument/2006/relationships" xmlns:p="http://schemas.openxmlformats.org/presentationml/2006/main">
  <p:tag name="KSO_WM_UNIT_ID" val="_0**"/>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245.xml><?xml version="1.0" encoding="utf-8"?>
<p:tagLst xmlns:a="http://schemas.openxmlformats.org/drawingml/2006/main" xmlns:r="http://schemas.openxmlformats.org/officeDocument/2006/relationships" xmlns:p="http://schemas.openxmlformats.org/presentationml/2006/main">
  <p:tag name="KSO_WM_UNIT_ID" val="_0**"/>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246.xml><?xml version="1.0" encoding="utf-8"?>
<p:tagLst xmlns:a="http://schemas.openxmlformats.org/drawingml/2006/main" xmlns:r="http://schemas.openxmlformats.org/officeDocument/2006/relationships" xmlns:p="http://schemas.openxmlformats.org/presentationml/2006/main">
  <p:tag name="KSO_WM_UNIT_ID" val="_0**"/>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247.xml><?xml version="1.0" encoding="utf-8"?>
<p:tagLst xmlns:a="http://schemas.openxmlformats.org/drawingml/2006/main" xmlns:r="http://schemas.openxmlformats.org/officeDocument/2006/relationships" xmlns:p="http://schemas.openxmlformats.org/presentationml/2006/main">
  <p:tag name="KSO_WM_UNIT_TYPE" val="f"/>
  <p:tag name="KSO_WM_UNIT_INDEX" val="1"/>
  <p:tag name="KSO_WM_UNIT_ID" val="_0*f*1"/>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248.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UNIT_ID" val="_0*a*1"/>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965"/>
</p:tagLst>
</file>

<file path=ppt/tags/tag249.xml><?xml version="1.0" encoding="utf-8"?>
<p:tagLst xmlns:a="http://schemas.openxmlformats.org/drawingml/2006/main" xmlns:r="http://schemas.openxmlformats.org/officeDocument/2006/relationships" xmlns:p="http://schemas.openxmlformats.org/presentationml/2006/main">
  <p:tag name="KSO_WM_TEMPLATE_SUBCATEGORY" val="29"/>
  <p:tag name="KSO_WM_BEAUTIFY_FLAG" val="#wm#"/>
  <p:tag name="KSO_WM_TEMPLATE_SLIDE_ID" val="slide_d799d37ec7ee1a76"/>
  <p:tag name="KSO_WM_TEMPLATE_THUMBS_INDEX" val="1、9"/>
  <p:tag name="KSO_WM_TEMPLATE_INDEX" val="40480965"/>
  <p:tag name="KSO_WM_TEMPLATE_CATEGORY" val="custom"/>
  <p:tag name="KSO_WM_TEMPLATE_MASTER_TYPE" val="0"/>
  <p:tag name="KSO_WM_TAG_VERSION" val="3.0"/>
</p:tagLst>
</file>

<file path=ppt/tags/tag250.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251.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252.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253.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EXT_TYPE" val="1"/>
  <p:tag name="KSO_WM_UNIT_TYPE" val="b"/>
</p:tagLst>
</file>

<file path=ppt/tags/tag254.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EXT_TYPE" val="1"/>
  <p:tag name="KSO_WM_UNIT_TYPE" val="a"/>
  <p:tag name="KSO_WM_LAYOUT_CHECK_HASH" val="3e84a41c3dece2acae06f63393e717d1a89caa3f"/>
  <p:tag name="KSO_WM_NEWLAYOUT_GROUP_ID" val="layout_1-5"/>
  <p:tag name="KSO_WM_NEWLAYOUT_ID" val="slide_61223ae7a7f7aefc"/>
</p:tagLst>
</file>

<file path=ppt/tags/tag255.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SUBTYPE" val="d"/>
  <p:tag name="KSO_WM_UNIT_TYPE" val="l_h_i"/>
</p:tagLst>
</file>

<file path=ppt/tags/tag256.xml><?xml version="1.0" encoding="utf-8"?>
<p:tagLst xmlns:a="http://schemas.openxmlformats.org/drawingml/2006/main" xmlns:r="http://schemas.openxmlformats.org/officeDocument/2006/relationships" xmlns:p="http://schemas.openxmlformats.org/presentationml/2006/main">
  <p:tag name="KSO_WM_FIGMA_DECORATION_INDEX" val="25"/>
  <p:tag name="$PH_EXT" val="2"/>
  <p:tag name="KSO_WM_BEAUTIFY_FLAG" val="#fgm#"/>
  <p:tag name="KSO_WM_DIAGRAM_GROUP_CODE" val="1"/>
  <p:tag name="KSO_WM_FIGMA_FLAG" val="#fgm#"/>
  <p:tag name="KSO_WM_SYNC_SLIDE_TEXT" val="1"/>
  <p:tag name="KSO_WM_UNIT_INDEX" val="1_1_2"/>
  <p:tag name="KSO_WM_UNIT_TYPE" val="l_h_i"/>
</p:tagLst>
</file>

<file path=ppt/tags/tag257.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Lst>
</file>

<file path=ppt/tags/tag258.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SUBTYPE" val="d"/>
  <p:tag name="KSO_WM_UNIT_TYPE" val="l_h_i"/>
</p:tagLst>
</file>

<file path=ppt/tags/tag259.xml><?xml version="1.0" encoding="utf-8"?>
<p:tagLst xmlns:a="http://schemas.openxmlformats.org/drawingml/2006/main" xmlns:r="http://schemas.openxmlformats.org/officeDocument/2006/relationships" xmlns:p="http://schemas.openxmlformats.org/presentationml/2006/main">
  <p:tag name="KSO_WM_FIGMA_DECORATION_INDEX" val="25"/>
  <p:tag name="$PH_EXT" val="2"/>
  <p:tag name="KSO_WM_BEAUTIFY_FLAG" val="#fgm#"/>
  <p:tag name="KSO_WM_DIAGRAM_GROUP_CODE" val="1"/>
  <p:tag name="KSO_WM_FIGMA_FLAG" val="#fgm#"/>
  <p:tag name="KSO_WM_SYNC_SLIDE_TEXT" val="1"/>
  <p:tag name="KSO_WM_UNIT_INDEX" val="1_2_2"/>
  <p:tag name="KSO_WM_UNIT_TYPE" val="l_h_i"/>
</p:tagLst>
</file>

<file path=ppt/tags/tag260.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a"/>
</p:tagLst>
</file>

<file path=ppt/tags/tag261.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3_1"/>
  <p:tag name="KSO_WM_UNIT_SUBTYPE" val="d"/>
  <p:tag name="KSO_WM_UNIT_TYPE" val="l_h_i"/>
</p:tagLst>
</file>

<file path=ppt/tags/tag262.xml><?xml version="1.0" encoding="utf-8"?>
<p:tagLst xmlns:a="http://schemas.openxmlformats.org/drawingml/2006/main" xmlns:r="http://schemas.openxmlformats.org/officeDocument/2006/relationships" xmlns:p="http://schemas.openxmlformats.org/presentationml/2006/main">
  <p:tag name="KSO_WM_FIGMA_DECORATION_INDEX" val="25"/>
  <p:tag name="$PH_EXT" val="2"/>
  <p:tag name="KSO_WM_BEAUTIFY_FLAG" val="#fgm#"/>
  <p:tag name="KSO_WM_DIAGRAM_GROUP_CODE" val="1"/>
  <p:tag name="KSO_WM_FIGMA_FLAG" val="#fgm#"/>
  <p:tag name="KSO_WM_SYNC_SLIDE_TEXT" val="1"/>
  <p:tag name="KSO_WM_UNIT_INDEX" val="1_3_2"/>
  <p:tag name="KSO_WM_UNIT_TYPE" val="l_h_i"/>
</p:tagLst>
</file>

<file path=ppt/tags/tag263.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3_1"/>
  <p:tag name="KSO_WM_UNIT_TYPE" val="l_h_a"/>
</p:tagLst>
</file>

<file path=ppt/tags/tag264.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4_1"/>
  <p:tag name="KSO_WM_UNIT_SUBTYPE" val="d"/>
  <p:tag name="KSO_WM_UNIT_TYPE" val="l_h_i"/>
</p:tagLst>
</file>

<file path=ppt/tags/tag265.xml><?xml version="1.0" encoding="utf-8"?>
<p:tagLst xmlns:a="http://schemas.openxmlformats.org/drawingml/2006/main" xmlns:r="http://schemas.openxmlformats.org/officeDocument/2006/relationships" xmlns:p="http://schemas.openxmlformats.org/presentationml/2006/main">
  <p:tag name="KSO_WM_FIGMA_DECORATION_INDEX" val="25"/>
  <p:tag name="$PH_EXT" val="2"/>
  <p:tag name="KSO_WM_BEAUTIFY_FLAG" val="#fgm#"/>
  <p:tag name="KSO_WM_DIAGRAM_GROUP_CODE" val="1"/>
  <p:tag name="KSO_WM_FIGMA_FLAG" val="#fgm#"/>
  <p:tag name="KSO_WM_SYNC_SLIDE_TEXT" val="1"/>
  <p:tag name="KSO_WM_UNIT_INDEX" val="1_4_2"/>
  <p:tag name="KSO_WM_UNIT_TYPE" val="l_h_i"/>
</p:tagLst>
</file>

<file path=ppt/tags/tag266.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4_1"/>
  <p:tag name="KSO_WM_UNIT_TYPE" val="l_h_a"/>
</p:tagLst>
</file>

<file path=ppt/tags/tag267.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268.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269.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270.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81147a2ff535e8754cbdccb97029e30ae78c2955"/>
  <p:tag name="KSO_WM_NEWLAYOUT_GROUP_ID" val="layout_34"/>
  <p:tag name="KSO_WM_NEWLAYOUT_ID" val="slide_c6189eb0a0adc534"/>
</p:tagLst>
</file>

<file path=ppt/tags/tag271.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d"/>
</p:tagLst>
</file>

<file path=ppt/tags/tag272.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Lst>
</file>

<file path=ppt/tags/tag273.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Lst>
</file>

<file path=ppt/tags/tag274.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d"/>
</p:tagLst>
</file>

<file path=ppt/tags/tag275.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a"/>
</p:tagLst>
</file>

<file path=ppt/tags/tag276.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f"/>
</p:tagLst>
</file>

<file path=ppt/tags/tag277.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278.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279.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280.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9e41f01fcf3b18edd7d074d81523e728ffaf27a7"/>
  <p:tag name="KSO_WM_NEWLAYOUT_GROUP_ID" val="layout_51"/>
  <p:tag name="KSO_WM_NEWLAYOUT_ID" val="slide_faeb64cce26c60d8"/>
</p:tagLst>
</file>

<file path=ppt/tags/tag281.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d"/>
</p:tagLst>
</file>

<file path=ppt/tags/tag282.xml><?xml version="1.0" encoding="utf-8"?>
<p:tagLst xmlns:a="http://schemas.openxmlformats.org/drawingml/2006/main" xmlns:r="http://schemas.openxmlformats.org/officeDocument/2006/relationships" xmlns:p="http://schemas.openxmlformats.org/presentationml/2006/main">
  <p:tag name="KSO_WM_FIGMA_DECORATION_INDEX" val="19"/>
  <p:tag name="$PH_EXT" val="2"/>
  <p:tag name="KSO_WM_BEAUTIFY_FLAG" val="#fgm#"/>
  <p:tag name="KSO_WM_DIAGRAM_GROUP_CODE" val="1"/>
  <p:tag name="KSO_WM_FIGMA_FLAG" val="#fgm#"/>
  <p:tag name="KSO_WM_SYNC_SLIDE_TEXT" val="1"/>
  <p:tag name="KSO_WM_UNIT_INDEX" val="1_1_1"/>
  <p:tag name="KSO_WM_UNIT_TYPE" val="l_h_i"/>
</p:tagLst>
</file>

<file path=ppt/tags/tag283.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Lst>
</file>

<file path=ppt/tags/tag284.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Lst>
</file>

<file path=ppt/tags/tag285.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286.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287.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288.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dcb63e944983fc0f267f3bb201e17b3ef0aa9e00"/>
  <p:tag name="KSO_WM_NEWLAYOUT_GROUP_ID" val="layout_10003"/>
  <p:tag name="KSO_WM_NEWLAYOUT_ID" val="slide_09acfb7d3197af95"/>
</p:tagLst>
</file>

<file path=ppt/tags/tag289.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Lst>
</file>

<file path=ppt/tags/tag290.xml><?xml version="1.0" encoding="utf-8"?>
<p:tagLst xmlns:a="http://schemas.openxmlformats.org/drawingml/2006/main" xmlns:r="http://schemas.openxmlformats.org/officeDocument/2006/relationships"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1_1"/>
  <p:tag name="KSO_WM_UNIT_TYPE" val="l_h_i"/>
</p:tagLst>
</file>

<file path=ppt/tags/tag291.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Lst>
</file>

<file path=ppt/tags/tag292.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a"/>
</p:tagLst>
</file>

<file path=ppt/tags/tag293.xml><?xml version="1.0" encoding="utf-8"?>
<p:tagLst xmlns:a="http://schemas.openxmlformats.org/drawingml/2006/main" xmlns:r="http://schemas.openxmlformats.org/officeDocument/2006/relationships"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2_1"/>
  <p:tag name="KSO_WM_UNIT_TYPE" val="l_h_i"/>
</p:tagLst>
</file>

<file path=ppt/tags/tag294.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f"/>
</p:tagLst>
</file>

<file path=ppt/tags/tag295.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296.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297.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298.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f36a34ed73fd2df01eeae08b6c2fc39edc5e7408"/>
  <p:tag name="KSO_WM_NEWLAYOUT_GROUP_ID" val="layout_10008"/>
  <p:tag name="KSO_WM_NEWLAYOUT_ID" val="slide_9707020542e85349"/>
</p:tagLst>
</file>

<file path=ppt/tags/tag299.xml><?xml version="1.0" encoding="utf-8"?>
<p:tagLst xmlns:a="http://schemas.openxmlformats.org/drawingml/2006/main" xmlns:r="http://schemas.openxmlformats.org/officeDocument/2006/relationships" xmlns:p="http://schemas.openxmlformats.org/presentationml/2006/main">
  <p:tag name="KSO_WM_FIGMA_DECORATION_INDEX" val="1"/>
  <p:tag name="$PH_EXT" val="1"/>
  <p:tag name="KSO_WM_BEAUTIFY_FLAG" val="#fgm#"/>
  <p:tag name="KSO_WM_DIAGRAM_GROUP_CODE" val="1"/>
  <p:tag name="KSO_WM_FIGMA_FLAG" val="#fgm#"/>
  <p:tag name="KSO_WM_UNIT_INDEX" val="1_1_1"/>
  <p:tag name="KSO_WM_UNIT_TYPE" val="l_h_x"/>
</p:tagLst>
</file>

<file path=ppt/tags/tag300.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Lst>
</file>

<file path=ppt/tags/tag301.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Lst>
</file>

<file path=ppt/tags/tag302.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303.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304.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305.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ee5f17ae22baa68ecc7dd94bf94f93b257bb0995"/>
  <p:tag name="KSO_WM_NEWLAYOUT_GROUP_ID" val="layout_14"/>
  <p:tag name="KSO_WM_NEWLAYOUT_ID" val="slide_fbd1737be693ef9a"/>
</p:tagLst>
</file>

<file path=ppt/tags/tag306.xml><?xml version="1.0" encoding="utf-8"?>
<p:tagLst xmlns:a="http://schemas.openxmlformats.org/drawingml/2006/main" xmlns:r="http://schemas.openxmlformats.org/officeDocument/2006/relationships" xmlns:p="http://schemas.openxmlformats.org/presentationml/2006/main">
  <p:tag name="KSO_WM_FIGMA_DECORATION_INDEX" val="18_contentModel"/>
  <p:tag name="$PH_EXT" val="2"/>
  <p:tag name="KSO_WM_BEAUTIFY_FLAG" val="#fgm#"/>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1"/>
  <p:tag name="KSO_WM_UNIT_TYPE" val="l_i"/>
</p:tagLst>
</file>

<file path=ppt/tags/tag307.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f"/>
</p:tagLst>
</file>

<file path=ppt/tags/tag308.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309.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310.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311.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e71580061fcfc7b88dae6be060bd3799b0ff54e2"/>
  <p:tag name="KSO_WM_NEWLAYOUT_GROUP_ID" val="layout_30"/>
  <p:tag name="KSO_WM_NEWLAYOUT_ID" val="slide_e77d94775274ca14"/>
</p:tagLst>
</file>

<file path=ppt/tags/tag312.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d"/>
</p:tagLst>
</file>

<file path=ppt/tags/tag313.xml><?xml version="1.0" encoding="utf-8"?>
<p:tagLst xmlns:a="http://schemas.openxmlformats.org/drawingml/2006/main" xmlns:r="http://schemas.openxmlformats.org/officeDocument/2006/relationships" xmlns:p="http://schemas.openxmlformats.org/presentationml/2006/main">
  <p:tag name="KSO_WM_FIGMA_DECORATION_INDEX" val="19"/>
  <p:tag name="$PH_EXT" val="2"/>
  <p:tag name="KSO_WM_BEAUTIFY_FLAG" val="#fgm#"/>
  <p:tag name="KSO_WM_DIAGRAM_GROUP_CODE" val="1"/>
  <p:tag name="KSO_WM_FIGMA_FLAG" val="#fgm#"/>
  <p:tag name="KSO_WM_SYNC_SLIDE_TEXT" val="1"/>
  <p:tag name="KSO_WM_UNIT_INDEX" val="1_1_1"/>
  <p:tag name="KSO_WM_UNIT_TYPE" val="l_h_i"/>
</p:tagLst>
</file>

<file path=ppt/tags/tag314.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Lst>
</file>

<file path=ppt/tags/tag315.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Lst>
</file>

<file path=ppt/tags/tag316.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317.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318.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319.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801b0814ac1590b7a0a73d53a363f9203dc5e542"/>
  <p:tag name="KSO_WM_NEWLAYOUT_GROUP_ID" val="layout_2"/>
  <p:tag name="KSO_WM_NEWLAYOUT_ID" val="slide_d19e6d640707aedf"/>
</p:tagLst>
</file>

<file path=ppt/tags/tag320.xml><?xml version="1.0" encoding="utf-8"?>
<p:tagLst xmlns:a="http://schemas.openxmlformats.org/drawingml/2006/main" xmlns:r="http://schemas.openxmlformats.org/officeDocument/2006/relationships"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1_1"/>
  <p:tag name="KSO_WM_UNIT_TYPE" val="l_h_i"/>
</p:tagLst>
</file>

<file path=ppt/tags/tag321.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d"/>
</p:tagLst>
</file>

<file path=ppt/tags/tag322.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Lst>
</file>

<file path=ppt/tags/tag323.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Lst>
</file>

<file path=ppt/tags/tag324.xml><?xml version="1.0" encoding="utf-8"?>
<p:tagLst xmlns:a="http://schemas.openxmlformats.org/drawingml/2006/main" xmlns:r="http://schemas.openxmlformats.org/officeDocument/2006/relationships" xmlns:p="http://schemas.openxmlformats.org/presentationml/2006/main">
  <p:tag name="KSO_WM_FIGMA_DECORATION_INDEX" val="17"/>
  <p:tag name="$PH_EXT" val="2"/>
  <p:tag name="KSO_WM_BEAUTIFY_FLAG" val="#fgm#"/>
  <p:tag name="KSO_WM_DIAGRAM_GROUP_CODE" val="1"/>
  <p:tag name="KSO_WM_FIGMA_FLAG" val="#fgm#"/>
  <p:tag name="KSO_WM_SYNC_SLIDE_TEXT" val="1"/>
  <p:tag name="KSO_WM_UNIT_INDEX" val="1_2_1"/>
  <p:tag name="KSO_WM_UNIT_TYPE" val="l_h_i"/>
</p:tagLst>
</file>

<file path=ppt/tags/tag325.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d"/>
</p:tagLst>
</file>

<file path=ppt/tags/tag326.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a"/>
</p:tagLst>
</file>

<file path=ppt/tags/tag327.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f"/>
</p:tagLst>
</file>

<file path=ppt/tags/tag328.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329.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330.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331.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a5883d778a2111b69269c5b8641efebd116fd880"/>
  <p:tag name="KSO_WM_NEWLAYOUT_GROUP_ID" val="layout_10004"/>
  <p:tag name="KSO_WM_NEWLAYOUT_ID" val="slide_468ece13c61b3939"/>
</p:tagLst>
</file>

<file path=ppt/tags/tag332.xml><?xml version="1.0" encoding="utf-8"?>
<p:tagLst xmlns:a="http://schemas.openxmlformats.org/drawingml/2006/main" xmlns:r="http://schemas.openxmlformats.org/officeDocument/2006/relationships"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1_1"/>
  <p:tag name="KSO_WM_UNIT_TYPE" val="l_h_i"/>
</p:tagLst>
</file>

<file path=ppt/tags/tag333.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Lst>
</file>

<file path=ppt/tags/tag334.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Lst>
</file>

<file path=ppt/tags/tag335.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336.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337.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338.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74ced7dcddfe286c9796603bf26777ea12cd0b7d"/>
  <p:tag name="KSO_WM_NEWLAYOUT_GROUP_ID" val="layout_35"/>
  <p:tag name="KSO_WM_NEWLAYOUT_ID" val="slide_3a8d68c4cb9e2e1d"/>
</p:tagLst>
</file>

<file path=ppt/tags/tag339.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2"/>
  <p:tag name="KSO_WM_UNIT_SUBTYPE" val="d"/>
  <p:tag name="KSO_WM_UNIT_TYPE" val="l_h_i"/>
</p:tagLst>
</file>

<file path=ppt/tags/tag340.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Lst>
</file>

<file path=ppt/tags/tag341.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Lst>
</file>

<file path=ppt/tags/tag342.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2"/>
  <p:tag name="KSO_WM_UNIT_SUBTYPE" val="d"/>
  <p:tag name="KSO_WM_UNIT_TYPE" val="l_h_i"/>
</p:tagLst>
</file>

<file path=ppt/tags/tag343.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a"/>
</p:tagLst>
</file>

<file path=ppt/tags/tag344.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f"/>
</p:tagLst>
</file>

<file path=ppt/tags/tag345.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3_2"/>
  <p:tag name="KSO_WM_UNIT_SUBTYPE" val="d"/>
  <p:tag name="KSO_WM_UNIT_TYPE" val="l_h_i"/>
</p:tagLst>
</file>

<file path=ppt/tags/tag346.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3_1"/>
  <p:tag name="KSO_WM_UNIT_TYPE" val="l_h_a"/>
</p:tagLst>
</file>

<file path=ppt/tags/tag347.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3_1"/>
  <p:tag name="KSO_WM_UNIT_TYPE" val="l_h_f"/>
</p:tagLst>
</file>

<file path=ppt/tags/tag348.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349.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350.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351.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8ff4b26129122d11bffbf4aef3d1b6c607f8e376"/>
  <p:tag name="KSO_WM_NEWLAYOUT_GROUP_ID" val="layout_27"/>
  <p:tag name="KSO_WM_NEWLAYOUT_ID" val="slide_abf1357515e16e34"/>
</p:tagLst>
</file>

<file path=ppt/tags/tag352.xml><?xml version="1.0" encoding="utf-8"?>
<p:tagLst xmlns:a="http://schemas.openxmlformats.org/drawingml/2006/main" xmlns:r="http://schemas.openxmlformats.org/officeDocument/2006/relationships" xmlns:p="http://schemas.openxmlformats.org/presentationml/2006/main">
  <p:tag name="KSO_WM_FIGMA_DECORATION_INDEX" val="14"/>
  <p:tag name="$PH_EXT" val="2"/>
  <p:tag name="KSO_WM_BEAUTIFY_FLAG" val="#fgm#"/>
  <p:tag name="KSO_WM_DIAGRAM_GROUP_CODE" val="1"/>
  <p:tag name="KSO_WM_FIGMA_FLAG" val="#fgm#"/>
  <p:tag name="KSO_WM_SYNC_SLIDE_TEXT" val="1"/>
  <p:tag name="KSO_WM_UNIT_INDEX" val="1_1_1"/>
  <p:tag name="KSO_WM_UNIT_TYPE" val="l_h_i"/>
</p:tagLst>
</file>

<file path=ppt/tags/tag353.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2"/>
  <p:tag name="KSO_WM_UNIT_SUBTYPE" val="d"/>
  <p:tag name="KSO_WM_UNIT_TYPE" val="l_h_i"/>
</p:tagLst>
</file>

<file path=ppt/tags/tag354.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Lst>
</file>

<file path=ppt/tags/tag355.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Lst>
</file>

<file path=ppt/tags/tag356.xml><?xml version="1.0" encoding="utf-8"?>
<p:tagLst xmlns:a="http://schemas.openxmlformats.org/drawingml/2006/main" xmlns:r="http://schemas.openxmlformats.org/officeDocument/2006/relationships" xmlns:p="http://schemas.openxmlformats.org/presentationml/2006/main">
  <p:tag name="KSO_WM_FIGMA_DECORATION_INDEX" val="14"/>
  <p:tag name="$PH_EXT" val="2"/>
  <p:tag name="KSO_WM_BEAUTIFY_FLAG" val="#fgm#"/>
  <p:tag name="KSO_WM_DIAGRAM_GROUP_CODE" val="1"/>
  <p:tag name="KSO_WM_FIGMA_FLAG" val="#fgm#"/>
  <p:tag name="KSO_WM_SYNC_SLIDE_TEXT" val="1"/>
  <p:tag name="KSO_WM_UNIT_INDEX" val="1_2_1"/>
  <p:tag name="KSO_WM_UNIT_TYPE" val="l_h_i"/>
</p:tagLst>
</file>

<file path=ppt/tags/tag357.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2"/>
  <p:tag name="KSO_WM_UNIT_SUBTYPE" val="d"/>
  <p:tag name="KSO_WM_UNIT_TYPE" val="l_h_i"/>
</p:tagLst>
</file>

<file path=ppt/tags/tag358.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a"/>
</p:tagLst>
</file>

<file path=ppt/tags/tag359.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f"/>
</p:tagLst>
</file>

<file path=ppt/tags/tag360.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361.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362.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363.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14c2417bbdc9a9bf5d6df563379fb05a87985ef7"/>
  <p:tag name="KSO_WM_NEWLAYOUT_GROUP_ID" val="layout_3"/>
  <p:tag name="KSO_WM_NEWLAYOUT_ID" val="slide_0576b72b971413eb"/>
</p:tagLst>
</file>

<file path=ppt/tags/tag364.xml><?xml version="1.0" encoding="utf-8"?>
<p:tagLst xmlns:a="http://schemas.openxmlformats.org/drawingml/2006/main" xmlns:r="http://schemas.openxmlformats.org/officeDocument/2006/relationships" xmlns:p="http://schemas.openxmlformats.org/presentationml/2006/main">
  <p:tag name="KSO_WM_FIGMA_DECORATION_INDEX" val="16"/>
  <p:tag name="$PH_EXT" val="2"/>
  <p:tag name="KSO_WM_BEAUTIFY_FLAG" val="#fgm#"/>
  <p:tag name="KSO_WM_DIAGRAM_GROUP_CODE" val="1"/>
  <p:tag name="KSO_WM_FIGMA_FLAG" val="#fgm#"/>
  <p:tag name="KSO_WM_SYNC_SLIDE_TEXT" val="1"/>
  <p:tag name="KSO_WM_UNIT_INDEX" val="1_1_1"/>
  <p:tag name="KSO_WM_UNIT_TYPE" val="l_h_i"/>
</p:tagLst>
</file>

<file path=ppt/tags/tag365.xml><?xml version="1.0" encoding="utf-8"?>
<p:tagLst xmlns:a="http://schemas.openxmlformats.org/drawingml/2006/main" xmlns:r="http://schemas.openxmlformats.org/officeDocument/2006/relationships" xmlns:p="http://schemas.openxmlformats.org/presentationml/2006/main">
  <p:tag name="KSO_WM_FIGMA_DECORATION_INDEX" val="7"/>
  <p:tag name="$PH_EXT" val="1"/>
  <p:tag name="KSO_WM_BEAUTIFY_FLAG" val="#fgm#"/>
  <p:tag name="KSO_WM_DIAGRAM_GROUP_CODE" val="1"/>
  <p:tag name="KSO_WM_FIGMA_FLAG" val="#fgm#"/>
  <p:tag name="KSO_WM_UNIT_INDEX" val="1_1_1"/>
  <p:tag name="KSO_WM_UNIT_TYPE" val="l_h_x"/>
</p:tagLst>
</file>

<file path=ppt/tags/tag366.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Lst>
</file>

<file path=ppt/tags/tag367.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Lst>
</file>

<file path=ppt/tags/tag368.xml><?xml version="1.0" encoding="utf-8"?>
<p:tagLst xmlns:a="http://schemas.openxmlformats.org/drawingml/2006/main" xmlns:r="http://schemas.openxmlformats.org/officeDocument/2006/relationships" xmlns:p="http://schemas.openxmlformats.org/presentationml/2006/main">
  <p:tag name="KSO_WM_FIGMA_DECORATION_INDEX" val="16"/>
  <p:tag name="$PH_EXT" val="2"/>
  <p:tag name="KSO_WM_BEAUTIFY_FLAG" val="#fgm#"/>
  <p:tag name="KSO_WM_DIAGRAM_GROUP_CODE" val="1"/>
  <p:tag name="KSO_WM_FIGMA_FLAG" val="#fgm#"/>
  <p:tag name="KSO_WM_SYNC_SLIDE_TEXT" val="1"/>
  <p:tag name="KSO_WM_UNIT_INDEX" val="1_2_1"/>
  <p:tag name="KSO_WM_UNIT_TYPE" val="l_h_i"/>
</p:tagLst>
</file>

<file path=ppt/tags/tag369.xml><?xml version="1.0" encoding="utf-8"?>
<p:tagLst xmlns:a="http://schemas.openxmlformats.org/drawingml/2006/main" xmlns:r="http://schemas.openxmlformats.org/officeDocument/2006/relationships" xmlns:p="http://schemas.openxmlformats.org/presentationml/2006/main">
  <p:tag name="KSO_WM_FIGMA_DECORATION_INDEX" val="8"/>
  <p:tag name="$PH_EXT" val="1"/>
  <p:tag name="KSO_WM_BEAUTIFY_FLAG" val="#fgm#"/>
  <p:tag name="KSO_WM_DIAGRAM_GROUP_CODE" val="1"/>
  <p:tag name="KSO_WM_FIGMA_FLAG" val="#fgm#"/>
  <p:tag name="KSO_WM_UNIT_INDEX" val="1_2_1"/>
  <p:tag name="KSO_WM_UNIT_TYPE" val="l_h_x"/>
</p:tagLst>
</file>

<file path=ppt/tags/tag370.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a"/>
</p:tagLst>
</file>

<file path=ppt/tags/tag371.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f"/>
</p:tagLst>
</file>

<file path=ppt/tags/tag372.xml><?xml version="1.0" encoding="utf-8"?>
<p:tagLst xmlns:a="http://schemas.openxmlformats.org/drawingml/2006/main" xmlns:r="http://schemas.openxmlformats.org/officeDocument/2006/relationships" xmlns:p="http://schemas.openxmlformats.org/presentationml/2006/main">
  <p:tag name="KSO_WM_FIGMA_DECORATION_INDEX" val="16"/>
  <p:tag name="$PH_EXT" val="2"/>
  <p:tag name="KSO_WM_BEAUTIFY_FLAG" val="#fgm#"/>
  <p:tag name="KSO_WM_DIAGRAM_GROUP_CODE" val="1"/>
  <p:tag name="KSO_WM_FIGMA_FLAG" val="#fgm#"/>
  <p:tag name="KSO_WM_SYNC_SLIDE_TEXT" val="1"/>
  <p:tag name="KSO_WM_UNIT_INDEX" val="1_3_1"/>
  <p:tag name="KSO_WM_UNIT_TYPE" val="l_h_i"/>
</p:tagLst>
</file>

<file path=ppt/tags/tag373.xml><?xml version="1.0" encoding="utf-8"?>
<p:tagLst xmlns:a="http://schemas.openxmlformats.org/drawingml/2006/main" xmlns:r="http://schemas.openxmlformats.org/officeDocument/2006/relationships" xmlns:p="http://schemas.openxmlformats.org/presentationml/2006/main">
  <p:tag name="KSO_WM_FIGMA_DECORATION_INDEX" val="9"/>
  <p:tag name="$PH_EXT" val="1"/>
  <p:tag name="KSO_WM_BEAUTIFY_FLAG" val="#fgm#"/>
  <p:tag name="KSO_WM_DIAGRAM_GROUP_CODE" val="1"/>
  <p:tag name="KSO_WM_FIGMA_FLAG" val="#fgm#"/>
  <p:tag name="KSO_WM_UNIT_INDEX" val="1_3_1"/>
  <p:tag name="KSO_WM_UNIT_TYPE" val="l_h_x"/>
</p:tagLst>
</file>

<file path=ppt/tags/tag374.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3_1"/>
  <p:tag name="KSO_WM_UNIT_TYPE" val="l_h_a"/>
</p:tagLst>
</file>

<file path=ppt/tags/tag375.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3_1"/>
  <p:tag name="KSO_WM_UNIT_TYPE" val="l_h_f"/>
</p:tagLst>
</file>

<file path=ppt/tags/tag376.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377.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378.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379.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d54c17685d72616ebdc5e7ac761340c97ec3167a"/>
  <p:tag name="KSO_WM_NEWLAYOUT_GROUP_ID" val="layout_26"/>
  <p:tag name="KSO_WM_NEWLAYOUT_ID" val="slide_351695b9d561403a"/>
</p:tagLst>
</file>

<file path=ppt/tags/tag380.xml><?xml version="1.0" encoding="utf-8"?>
<p:tagLst xmlns:a="http://schemas.openxmlformats.org/drawingml/2006/main" xmlns:r="http://schemas.openxmlformats.org/officeDocument/2006/relationships"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1_1"/>
  <p:tag name="KSO_WM_UNIT_TYPE" val="l_h_i"/>
</p:tagLst>
</file>

<file path=ppt/tags/tag381.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d"/>
</p:tagLst>
</file>

<file path=ppt/tags/tag382.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Lst>
</file>

<file path=ppt/tags/tag383.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Lst>
</file>

<file path=ppt/tags/tag384.xml><?xml version="1.0" encoding="utf-8"?>
<p:tagLst xmlns:a="http://schemas.openxmlformats.org/drawingml/2006/main" xmlns:r="http://schemas.openxmlformats.org/officeDocument/2006/relationships"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2_1"/>
  <p:tag name="KSO_WM_UNIT_TYPE" val="l_h_i"/>
</p:tagLst>
</file>

<file path=ppt/tags/tag385.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d"/>
</p:tagLst>
</file>

<file path=ppt/tags/tag386.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a"/>
</p:tagLst>
</file>

<file path=ppt/tags/tag387.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f"/>
</p:tagLst>
</file>

<file path=ppt/tags/tag388.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389.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390.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391.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7d6357e27c340e3326448b2159e3549d43114137"/>
  <p:tag name="KSO_WM_NEWLAYOUT_GROUP_ID" val="layout_10007"/>
  <p:tag name="KSO_WM_NEWLAYOUT_ID" val="slide_3f335b4947da46c9"/>
</p:tagLst>
</file>

<file path=ppt/tags/tag392.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Lst>
</file>

<file path=ppt/tags/tag393.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Lst>
</file>

<file path=ppt/tags/tag394.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395.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396.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397.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2f59e77f00ead6f1c5549fa6baf9267bc61f3bef"/>
  <p:tag name="KSO_WM_NEWLAYOUT_GROUP_ID" val="layout_60"/>
  <p:tag name="KSO_WM_NEWLAYOUT_ID" val="slide_302b626862fe8ef3"/>
</p:tagLst>
</file>

<file path=ppt/tags/tag398.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d"/>
</p:tagLst>
</file>

<file path=ppt/tags/tag399.xml><?xml version="1.0" encoding="utf-8"?>
<p:tagLst xmlns:a="http://schemas.openxmlformats.org/drawingml/2006/main" xmlns:r="http://schemas.openxmlformats.org/officeDocument/2006/relationships" xmlns:p="http://schemas.openxmlformats.org/presentationml/2006/main">
  <p:tag name="KSO_WM_FIGMA_DECORATION_INDEX" val="18_contentModel"/>
  <p:tag name="$PH_EXT" val="2"/>
  <p:tag name="KSO_WM_BEAUTIFY_FLAG" val="#fgm#"/>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1"/>
  <p:tag name="KSO_WM_UNIT_TYPE" val="l_i"/>
</p:tagLst>
</file>

<file path=ppt/tags/tag400.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Lst>
</file>

<file path=ppt/tags/tag401.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Lst>
</file>

<file path=ppt/tags/tag402.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a"/>
</p:tagLst>
</file>

<file path=ppt/tags/tag403.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f"/>
</p:tagLst>
</file>

<file path=ppt/tags/tag404.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405.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406.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407.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3e2394961f65023132c6438cd6d281fe7dd69139"/>
  <p:tag name="KSO_WM_NEWLAYOUT_GROUP_ID" val="layout_42"/>
  <p:tag name="KSO_WM_NEWLAYOUT_ID" val="slide_ac4b0bf6829f37b8"/>
</p:tagLst>
</file>

<file path=ppt/tags/tag408.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d"/>
</p:tagLst>
</file>

<file path=ppt/tags/tag409.xml><?xml version="1.0" encoding="utf-8"?>
<p:tagLst xmlns:a="http://schemas.openxmlformats.org/drawingml/2006/main" xmlns:r="http://schemas.openxmlformats.org/officeDocument/2006/relationships" xmlns:p="http://schemas.openxmlformats.org/presentationml/2006/main">
  <p:tag name="KSO_WM_FIGMA_DECORATION_INDEX" val="19"/>
  <p:tag name="$PH_EXT" val="2"/>
  <p:tag name="KSO_WM_BEAUTIFY_FLAG" val="#fgm#"/>
  <p:tag name="KSO_WM_DIAGRAM_GROUP_CODE" val="1"/>
  <p:tag name="KSO_WM_FIGMA_FLAG" val="#fgm#"/>
  <p:tag name="KSO_WM_SYNC_SLIDE_TEXT" val="1"/>
  <p:tag name="KSO_WM_UNIT_INDEX" val="1_1_1"/>
  <p:tag name="KSO_WM_UNIT_TYPE" val="l_h_i"/>
</p:tagLst>
</file>

<file path=ppt/tags/tag410.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Lst>
</file>

<file path=ppt/tags/tag411.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Lst>
</file>

<file path=ppt/tags/tag412.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413.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414.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415.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e67706d8770eacc45737e1324c3c519ef11776d1"/>
  <p:tag name="KSO_WM_NEWLAYOUT_GROUP_ID" val="layout_61"/>
  <p:tag name="KSO_WM_NEWLAYOUT_ID" val="slide_15cb9f4c4c6c7b02"/>
</p:tagLst>
</file>

<file path=ppt/tags/tag416.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d"/>
</p:tagLst>
</file>

<file path=ppt/tags/tag417.xml><?xml version="1.0" encoding="utf-8"?>
<p:tagLst xmlns:a="http://schemas.openxmlformats.org/drawingml/2006/main" xmlns:r="http://schemas.openxmlformats.org/officeDocument/2006/relationships" xmlns:p="http://schemas.openxmlformats.org/presentationml/2006/main">
  <p:tag name="KSO_WM_FIGMA_DECORATION_INDEX" val="17_contentModel"/>
  <p:tag name="$PH_EXT" val="2"/>
  <p:tag name="KSO_WM_BEAUTIFY_FLAG" val="#fgm#"/>
  <p:tag name="KSO_WM_FIGMA_FLAG" val="#fgm#"/>
  <p:tag name="KSO_WM_SYNC_SLIDE_TEXT" val="1"/>
  <p:tag name="KSO_WM_UNIT_INDEX" val="1_1"/>
  <p:tag name="KSO_WM_UNIT_TYPE" val="l_i"/>
</p:tagLst>
</file>

<file path=ppt/tags/tag418.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Lst>
</file>

<file path=ppt/tags/tag419.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Lst>
</file>

<file path=ppt/tags/tag420.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a"/>
</p:tagLst>
</file>

<file path=ppt/tags/tag421.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f"/>
</p:tagLst>
</file>

<file path=ppt/tags/tag422.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423.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424.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425.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fdd631f54488c04c1b6527a4eee74b05104b1c65"/>
  <p:tag name="KSO_WM_NEWLAYOUT_GROUP_ID" val="layout_57"/>
  <p:tag name="KSO_WM_NEWLAYOUT_ID" val="slide_76e1347c3f07957f"/>
</p:tagLst>
</file>

<file path=ppt/tags/tag426.xml><?xml version="1.0" encoding="utf-8"?>
<p:tagLst xmlns:a="http://schemas.openxmlformats.org/drawingml/2006/main" xmlns:r="http://schemas.openxmlformats.org/officeDocument/2006/relationships" xmlns:p="http://schemas.openxmlformats.org/presentationml/2006/main">
  <p:tag name="KSO_WM_FIGMA_DECORATION_INDEX" val="17"/>
  <p:tag name="$PH_EXT" val="2"/>
  <p:tag name="KSO_WM_BEAUTIFY_FLAG" val="#fgm#"/>
  <p:tag name="KSO_WM_DIAGRAM_GROUP_CODE" val="1"/>
  <p:tag name="KSO_WM_FIGMA_FLAG" val="#fgm#"/>
  <p:tag name="KSO_WM_SYNC_SLIDE_TEXT" val="1"/>
  <p:tag name="KSO_WM_UNIT_INDEX" val="1_1_1"/>
  <p:tag name="KSO_WM_UNIT_TYPE" val="l_h_i"/>
</p:tagLst>
</file>

<file path=ppt/tags/tag427.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d"/>
</p:tagLst>
</file>

<file path=ppt/tags/tag428.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Lst>
</file>

<file path=ppt/tags/tag429.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Lst>
</file>

<file path=ppt/tags/tag430.xml><?xml version="1.0" encoding="utf-8"?>
<p:tagLst xmlns:a="http://schemas.openxmlformats.org/drawingml/2006/main" xmlns:r="http://schemas.openxmlformats.org/officeDocument/2006/relationships" xmlns:p="http://schemas.openxmlformats.org/presentationml/2006/main">
  <p:tag name="KSO_WM_FIGMA_DECORATION_INDEX" val="17"/>
  <p:tag name="$PH_EXT" val="2"/>
  <p:tag name="KSO_WM_BEAUTIFY_FLAG" val="#fgm#"/>
  <p:tag name="KSO_WM_DIAGRAM_GROUP_CODE" val="1"/>
  <p:tag name="KSO_WM_FIGMA_FLAG" val="#fgm#"/>
  <p:tag name="KSO_WM_SYNC_SLIDE_TEXT" val="1"/>
  <p:tag name="KSO_WM_UNIT_INDEX" val="1_2_1"/>
  <p:tag name="KSO_WM_UNIT_TYPE" val="l_h_i"/>
</p:tagLst>
</file>

<file path=ppt/tags/tag431.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d"/>
</p:tagLst>
</file>

<file path=ppt/tags/tag432.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a"/>
</p:tagLst>
</file>

<file path=ppt/tags/tag433.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f"/>
</p:tagLst>
</file>

<file path=ppt/tags/tag434.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435.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436.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437.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96414f64049c2e028926ace09b6c1fe10224903d"/>
  <p:tag name="KSO_WM_NEWLAYOUT_GROUP_ID" val="layout_38"/>
  <p:tag name="KSO_WM_NEWLAYOUT_ID" val="slide_aa62b3640af52fc2"/>
</p:tagLst>
</file>

<file path=ppt/tags/tag438.xml><?xml version="1.0" encoding="utf-8"?>
<p:tagLst xmlns:a="http://schemas.openxmlformats.org/drawingml/2006/main" xmlns:r="http://schemas.openxmlformats.org/officeDocument/2006/relationships"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1_1"/>
  <p:tag name="KSO_WM_UNIT_TYPE" val="l_h_i"/>
</p:tagLst>
</file>

<file path=ppt/tags/tag439.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d"/>
</p:tagLst>
</file>

<file path=ppt/tags/tag440.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Lst>
</file>

<file path=ppt/tags/tag441.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Lst>
</file>

<file path=ppt/tags/tag442.xml><?xml version="1.0" encoding="utf-8"?>
<p:tagLst xmlns:a="http://schemas.openxmlformats.org/drawingml/2006/main" xmlns:r="http://schemas.openxmlformats.org/officeDocument/2006/relationships"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2_1"/>
  <p:tag name="KSO_WM_UNIT_TYPE" val="l_h_i"/>
</p:tagLst>
</file>

<file path=ppt/tags/tag443.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d"/>
</p:tagLst>
</file>

<file path=ppt/tags/tag444.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a"/>
</p:tagLst>
</file>

<file path=ppt/tags/tag445.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f"/>
</p:tagLst>
</file>

<file path=ppt/tags/tag446.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447.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448.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449.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26784228d9ceb18df7d9d02e721928741214628c"/>
  <p:tag name="KSO_WM_NEWLAYOUT_GROUP_ID" val="layout_31"/>
  <p:tag name="KSO_WM_NEWLAYOUT_ID" val="slide_aaf94aee24f2559b"/>
</p:tagLst>
</file>

<file path=ppt/tags/tag450.xml><?xml version="1.0" encoding="utf-8"?>
<p:tagLst xmlns:a="http://schemas.openxmlformats.org/drawingml/2006/main" xmlns:r="http://schemas.openxmlformats.org/officeDocument/2006/relationships"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1_1"/>
  <p:tag name="KSO_WM_UNIT_TYPE" val="l_h_i"/>
</p:tagLst>
</file>

<file path=ppt/tags/tag451.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d"/>
</p:tagLst>
</file>

<file path=ppt/tags/tag452.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Lst>
</file>

<file path=ppt/tags/tag453.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Lst>
</file>

<file path=ppt/tags/tag454.xml><?xml version="1.0" encoding="utf-8"?>
<p:tagLst xmlns:a="http://schemas.openxmlformats.org/drawingml/2006/main" xmlns:r="http://schemas.openxmlformats.org/officeDocument/2006/relationships"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2_1"/>
  <p:tag name="KSO_WM_UNIT_TYPE" val="l_h_i"/>
</p:tagLst>
</file>

<file path=ppt/tags/tag455.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d"/>
</p:tagLst>
</file>

<file path=ppt/tags/tag456.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a"/>
</p:tagLst>
</file>

<file path=ppt/tags/tag457.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f"/>
</p:tagLst>
</file>

<file path=ppt/tags/tag458.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459.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460.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461.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21906a478a5acaf78dde9edb889d5c9d01a7185f"/>
  <p:tag name="KSO_WM_NEWLAYOUT_GROUP_ID" val="layout_39"/>
  <p:tag name="KSO_WM_NEWLAYOUT_ID" val="slide_0d6168c1bb5022a7"/>
</p:tagLst>
</file>

<file path=ppt/tags/tag462.xml><?xml version="1.0" encoding="utf-8"?>
<p:tagLst xmlns:a="http://schemas.openxmlformats.org/drawingml/2006/main" xmlns:r="http://schemas.openxmlformats.org/officeDocument/2006/relationships"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1_1"/>
  <p:tag name="KSO_WM_UNIT_TYPE" val="l_h_i"/>
</p:tagLst>
</file>

<file path=ppt/tags/tag463.xml><?xml version="1.0" encoding="utf-8"?>
<p:tagLst xmlns:a="http://schemas.openxmlformats.org/drawingml/2006/main" xmlns:r="http://schemas.openxmlformats.org/officeDocument/2006/relationships" xmlns:p="http://schemas.openxmlformats.org/presentationml/2006/main">
  <p:tag name="KSO_WM_FIGMA_DECORATION_INDEX" val="1"/>
  <p:tag name="$PH_EXT" val="1"/>
  <p:tag name="KSO_WM_BEAUTIFY_FLAG" val="#fgm#"/>
  <p:tag name="KSO_WM_DIAGRAM_GROUP_CODE" val="1"/>
  <p:tag name="KSO_WM_FIGMA_FLAG" val="#fgm#"/>
  <p:tag name="KSO_WM_UNIT_INDEX" val="1_1_1"/>
  <p:tag name="KSO_WM_UNIT_TYPE" val="l_h_x"/>
</p:tagLst>
</file>

<file path=ppt/tags/tag464.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Lst>
</file>

<file path=ppt/tags/tag465.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Lst>
</file>

<file path=ppt/tags/tag466.xml><?xml version="1.0" encoding="utf-8"?>
<p:tagLst xmlns:a="http://schemas.openxmlformats.org/drawingml/2006/main" xmlns:r="http://schemas.openxmlformats.org/officeDocument/2006/relationships"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2_1"/>
  <p:tag name="KSO_WM_UNIT_TYPE" val="l_h_i"/>
</p:tagLst>
</file>

<file path=ppt/tags/tag467.xml><?xml version="1.0" encoding="utf-8"?>
<p:tagLst xmlns:a="http://schemas.openxmlformats.org/drawingml/2006/main" xmlns:r="http://schemas.openxmlformats.org/officeDocument/2006/relationships" xmlns:p="http://schemas.openxmlformats.org/presentationml/2006/main">
  <p:tag name="KSO_WM_FIGMA_DECORATION_INDEX" val="2"/>
  <p:tag name="$PH_EXT" val="1"/>
  <p:tag name="KSO_WM_BEAUTIFY_FLAG" val="#fgm#"/>
  <p:tag name="KSO_WM_DIAGRAM_GROUP_CODE" val="1"/>
  <p:tag name="KSO_WM_FIGMA_FLAG" val="#fgm#"/>
  <p:tag name="KSO_WM_UNIT_INDEX" val="1_2_1"/>
  <p:tag name="KSO_WM_UNIT_TYPE" val="l_h_x"/>
</p:tagLst>
</file>

<file path=ppt/tags/tag468.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a"/>
</p:tagLst>
</file>

<file path=ppt/tags/tag469.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f"/>
</p:tagLst>
</file>

<file path=ppt/tags/tag470.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471.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472.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473.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185170eec17bb5808b5633c430021a8094ac6dcf"/>
  <p:tag name="KSO_WM_NEWLAYOUT_GROUP_ID" val="layout_59"/>
  <p:tag name="KSO_WM_NEWLAYOUT_ID" val="slide_be27ab8c54abf262"/>
</p:tagLst>
</file>

<file path=ppt/tags/tag474.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d"/>
</p:tagLst>
</file>

<file path=ppt/tags/tag475.xml><?xml version="1.0" encoding="utf-8"?>
<p:tagLst xmlns:a="http://schemas.openxmlformats.org/drawingml/2006/main" xmlns:r="http://schemas.openxmlformats.org/officeDocument/2006/relationships" xmlns:p="http://schemas.openxmlformats.org/presentationml/2006/main">
  <p:tag name="KSO_WM_FIGMA_DECORATION_INDEX" val="19"/>
  <p:tag name="$PH_EXT" val="2"/>
  <p:tag name="KSO_WM_BEAUTIFY_FLAG" val="#fgm#"/>
  <p:tag name="KSO_WM_DIAGRAM_GROUP_CODE" val="1"/>
  <p:tag name="KSO_WM_FIGMA_FLAG" val="#fgm#"/>
  <p:tag name="KSO_WM_SYNC_SLIDE_TEXT" val="1"/>
  <p:tag name="KSO_WM_UNIT_INDEX" val="1_1_1"/>
  <p:tag name="KSO_WM_UNIT_TYPE" val="l_h_i"/>
</p:tagLst>
</file>

<file path=ppt/tags/tag476.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Lst>
</file>

<file path=ppt/tags/tag477.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Lst>
</file>

<file path=ppt/tags/tag478.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479.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480.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481.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d0e8480de86271a8e1792979fd35b0c2a516691b"/>
  <p:tag name="KSO_WM_NEWLAYOUT_GROUP_ID" val="layout_34"/>
  <p:tag name="KSO_WM_NEWLAYOUT_ID" val="slide_d51b045cef9e3a8f"/>
</p:tagLst>
</file>

<file path=ppt/tags/tag482.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d"/>
</p:tagLst>
</file>

<file path=ppt/tags/tag483.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Lst>
</file>

<file path=ppt/tags/tag484.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Lst>
</file>

<file path=ppt/tags/tag485.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d"/>
</p:tagLst>
</file>

<file path=ppt/tags/tag486.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a"/>
</p:tagLst>
</file>

<file path=ppt/tags/tag487.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f"/>
</p:tagLst>
</file>

<file path=ppt/tags/tag488.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489.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490.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491.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2bb8d7a260ea85f0bef50fc285f337dc917c8404"/>
  <p:tag name="KSO_WM_NEWLAYOUT_GROUP_ID" val="layout_10009"/>
  <p:tag name="KSO_WM_NEWLAYOUT_ID" val="slide_207a04935508193d"/>
</p:tagLst>
</file>

<file path=ppt/tags/tag492.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d"/>
</p:tagLst>
</file>

<file path=ppt/tags/tag493.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Lst>
</file>

<file path=ppt/tags/tag494.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Lst>
</file>

<file path=ppt/tags/tag495.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496.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497.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498.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bad8700b02ce3bfd2d8681ec4c52567fcff58a6a"/>
  <p:tag name="KSO_WM_NEWLAYOUT_GROUP_ID" val="layout_6"/>
  <p:tag name="KSO_WM_NEWLAYOUT_ID" val="slide_b83507702f20fc3f"/>
</p:tagLst>
</file>

<file path=ppt/tags/tag499.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d"/>
</p:tagLst>
</file>

<file path=ppt/tags/tag500.xml><?xml version="1.0" encoding="utf-8"?>
<p:tagLst xmlns:a="http://schemas.openxmlformats.org/drawingml/2006/main" xmlns:r="http://schemas.openxmlformats.org/officeDocument/2006/relationships" xmlns:p="http://schemas.openxmlformats.org/presentationml/2006/main">
  <p:tag name="KSO_WM_FIGMA_DECORATION_INDEX" val="19"/>
  <p:tag name="$PH_EXT" val="2"/>
  <p:tag name="KSO_WM_BEAUTIFY_FLAG" val="#fgm#"/>
  <p:tag name="KSO_WM_DIAGRAM_GROUP_CODE" val="1"/>
  <p:tag name="KSO_WM_FIGMA_FLAG" val="#fgm#"/>
  <p:tag name="KSO_WM_SYNC_SLIDE_TEXT" val="1"/>
  <p:tag name="KSO_WM_UNIT_INDEX" val="1_1_1"/>
  <p:tag name="KSO_WM_UNIT_TYPE" val="l_h_i"/>
</p:tagLst>
</file>

<file path=ppt/tags/tag501.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Lst>
</file>

<file path=ppt/tags/tag502.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Lst>
</file>

<file path=ppt/tags/tag503.xml><?xml version="1.0" encoding="utf-8"?>
<p:tagLst xmlns:a="http://schemas.openxmlformats.org/drawingml/2006/main" xmlns:r="http://schemas.openxmlformats.org/officeDocument/2006/relationships" xmlns:p="http://schemas.openxmlformats.org/presentationml/2006/main">
  <p:tag name="KSO_WM_FIGMA_DECORATION_INDEX" val="19"/>
  <p:tag name="$PH_EXT" val="2"/>
  <p:tag name="KSO_WM_BEAUTIFY_FLAG" val="#fgm#"/>
  <p:tag name="KSO_WM_DIAGRAM_GROUP_CODE" val="1"/>
  <p:tag name="KSO_WM_FIGMA_FLAG" val="#fgm#"/>
  <p:tag name="KSO_WM_SYNC_SLIDE_TEXT" val="1"/>
  <p:tag name="KSO_WM_UNIT_INDEX" val="1_2_1"/>
  <p:tag name="KSO_WM_UNIT_TYPE" val="l_h_i"/>
</p:tagLst>
</file>

<file path=ppt/tags/tag504.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a"/>
</p:tagLst>
</file>

<file path=ppt/tags/tag505.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f"/>
</p:tagLst>
</file>

<file path=ppt/tags/tag506.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507.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508.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509.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c2ee350ef86638a404806170b696e9dc9cf59320"/>
  <p:tag name="KSO_WM_NEWLAYOUT_GROUP_ID" val="layout_10013"/>
  <p:tag name="KSO_WM_NEWLAYOUT_ID" val="slide_b258bb06b9866ea7"/>
</p:tagLst>
</file>

<file path=ppt/tags/tag510.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d"/>
</p:tagLst>
</file>

<file path=ppt/tags/tag511.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Lst>
</file>

<file path=ppt/tags/tag512.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Lst>
</file>

<file path=ppt/tags/tag513.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514.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515.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516.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e0c864185fa0cbff4681cd22328ccebd5fac44cc"/>
  <p:tag name="KSO_WM_NEWLAYOUT_GROUP_ID" val="layout_63"/>
  <p:tag name="KSO_WM_NEWLAYOUT_ID" val="slide_689cc42e3710f731"/>
</p:tagLst>
</file>

<file path=ppt/tags/tag517.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d"/>
</p:tagLst>
</file>

<file path=ppt/tags/tag518.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Lst>
</file>

<file path=ppt/tags/tag519.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Lst>
</file>

<file path=ppt/tags/tag520.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521.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522.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523.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59694a575cb3d8262b8439749816e55fa7f115f2"/>
  <p:tag name="KSO_WM_NEWLAYOUT_GROUP_ID" val="layout_62"/>
  <p:tag name="KSO_WM_NEWLAYOUT_ID" val="slide_1ac2dc69a048bf78"/>
</p:tagLst>
</file>

<file path=ppt/tags/tag524.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d"/>
</p:tagLst>
</file>

<file path=ppt/tags/tag525.xml><?xml version="1.0" encoding="utf-8"?>
<p:tagLst xmlns:a="http://schemas.openxmlformats.org/drawingml/2006/main" xmlns:r="http://schemas.openxmlformats.org/officeDocument/2006/relationships" xmlns:p="http://schemas.openxmlformats.org/presentationml/2006/main">
  <p:tag name="KSO_WM_FIGMA_DECORATION_INDEX" val="19"/>
  <p:tag name="$PH_EXT" val="2"/>
  <p:tag name="KSO_WM_BEAUTIFY_FLAG" val="#fgm#"/>
  <p:tag name="KSO_WM_DIAGRAM_GROUP_CODE" val="1"/>
  <p:tag name="KSO_WM_FIGMA_FLAG" val="#fgm#"/>
  <p:tag name="KSO_WM_SYNC_SLIDE_TEXT" val="1"/>
  <p:tag name="KSO_WM_UNIT_INDEX" val="1_1_1"/>
  <p:tag name="KSO_WM_UNIT_TYPE" val="l_h_i"/>
</p:tagLst>
</file>

<file path=ppt/tags/tag526.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Lst>
</file>

<file path=ppt/tags/tag527.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Lst>
</file>

<file path=ppt/tags/tag528.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529.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530.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531.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9faeda20dd16bc97f9d17ae5108129f4ddfbb946"/>
  <p:tag name="KSO_WM_NEWLAYOUT_GROUP_ID" val="layout_51"/>
  <p:tag name="KSO_WM_NEWLAYOUT_ID" val="slide_b119404b9bbcda2c"/>
</p:tagLst>
</file>

<file path=ppt/tags/tag532.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d"/>
</p:tagLst>
</file>

<file path=ppt/tags/tag533.xml><?xml version="1.0" encoding="utf-8"?>
<p:tagLst xmlns:a="http://schemas.openxmlformats.org/drawingml/2006/main" xmlns:r="http://schemas.openxmlformats.org/officeDocument/2006/relationships" xmlns:p="http://schemas.openxmlformats.org/presentationml/2006/main">
  <p:tag name="KSO_WM_FIGMA_DECORATION_INDEX" val="19"/>
  <p:tag name="$PH_EXT" val="2"/>
  <p:tag name="KSO_WM_BEAUTIFY_FLAG" val="#fgm#"/>
  <p:tag name="KSO_WM_DIAGRAM_GROUP_CODE" val="1"/>
  <p:tag name="KSO_WM_FIGMA_FLAG" val="#fgm#"/>
  <p:tag name="KSO_WM_SYNC_SLIDE_TEXT" val="1"/>
  <p:tag name="KSO_WM_UNIT_INDEX" val="1_1_1"/>
  <p:tag name="KSO_WM_UNIT_TYPE" val="l_h_i"/>
</p:tagLst>
</file>

<file path=ppt/tags/tag534.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Lst>
</file>

<file path=ppt/tags/tag535.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Lst>
</file>

<file path=ppt/tags/tag536.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537.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538.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539.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e0576fd4423409c71292b91770849390adde487c"/>
  <p:tag name="KSO_WM_NEWLAYOUT_GROUP_ID" val="layout_32"/>
  <p:tag name="KSO_WM_NEWLAYOUT_ID" val="slide_29985086e0bfd03e"/>
</p:tagLst>
</file>

<file path=ppt/tags/tag540.xml><?xml version="1.0" encoding="utf-8"?>
<p:tagLst xmlns:a="http://schemas.openxmlformats.org/drawingml/2006/main" xmlns:r="http://schemas.openxmlformats.org/officeDocument/2006/relationships"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1_1"/>
  <p:tag name="KSO_WM_UNIT_TYPE" val="l_h_i"/>
</p:tagLst>
</file>

<file path=ppt/tags/tag541.xml><?xml version="1.0" encoding="utf-8"?>
<p:tagLst xmlns:a="http://schemas.openxmlformats.org/drawingml/2006/main" xmlns:r="http://schemas.openxmlformats.org/officeDocument/2006/relationships" xmlns:p="http://schemas.openxmlformats.org/presentationml/2006/main">
  <p:tag name="KSO_WM_FIGMA_DECORATION_INDEX" val="16"/>
  <p:tag name="$PH_EXT" val="2"/>
  <p:tag name="KSO_WM_BEAUTIFY_FLAG" val="#fgm#"/>
  <p:tag name="KSO_WM_DIAGRAM_GROUP_CODE" val="1"/>
  <p:tag name="KSO_WM_FIGMA_FLAG" val="#fgm#"/>
  <p:tag name="KSO_WM_SYNC_SLIDE_TEXT" val="1"/>
  <p:tag name="KSO_WM_UNIT_INDEX" val="1_1_2"/>
  <p:tag name="KSO_WM_UNIT_TYPE" val="l_h_i"/>
</p:tagLst>
</file>

<file path=ppt/tags/tag542.xml><?xml version="1.0" encoding="utf-8"?>
<p:tagLst xmlns:a="http://schemas.openxmlformats.org/drawingml/2006/main" xmlns:r="http://schemas.openxmlformats.org/officeDocument/2006/relationships" xmlns:p="http://schemas.openxmlformats.org/presentationml/2006/main">
  <p:tag name="KSO_WM_FIGMA_DECORATION_INDEX" val="7"/>
  <p:tag name="$PH_EXT" val="1"/>
  <p:tag name="KSO_WM_BEAUTIFY_FLAG" val="#fgm#"/>
  <p:tag name="KSO_WM_DIAGRAM_GROUP_CODE" val="1"/>
  <p:tag name="KSO_WM_FIGMA_FLAG" val="#fgm#"/>
  <p:tag name="KSO_WM_UNIT_INDEX" val="1_1_1"/>
  <p:tag name="KSO_WM_UNIT_TYPE" val="l_h_x"/>
</p:tagLst>
</file>

<file path=ppt/tags/tag543.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Lst>
</file>

<file path=ppt/tags/tag544.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Lst>
</file>

<file path=ppt/tags/tag545.xml><?xml version="1.0" encoding="utf-8"?>
<p:tagLst xmlns:a="http://schemas.openxmlformats.org/drawingml/2006/main" xmlns:r="http://schemas.openxmlformats.org/officeDocument/2006/relationships" xmlns:p="http://schemas.openxmlformats.org/presentationml/2006/main">
  <p:tag name="KSO_WM_FIGMA_DECORATION_INDEX" val="17"/>
  <p:tag name="$PH_EXT" val="2"/>
  <p:tag name="KSO_WM_BEAUTIFY_FLAG" val="#fgm#"/>
  <p:tag name="KSO_WM_DIAGRAM_GROUP_CODE" val="1"/>
  <p:tag name="KSO_WM_FIGMA_FLAG" val="#fgm#"/>
  <p:tag name="KSO_WM_SYNC_SLIDE_TEXT" val="1"/>
  <p:tag name="KSO_WM_UNIT_INDEX" val="1_2_1"/>
  <p:tag name="KSO_WM_UNIT_TYPE" val="l_h_i"/>
</p:tagLst>
</file>

<file path=ppt/tags/tag546.xml><?xml version="1.0" encoding="utf-8"?>
<p:tagLst xmlns:a="http://schemas.openxmlformats.org/drawingml/2006/main" xmlns:r="http://schemas.openxmlformats.org/officeDocument/2006/relationships" xmlns:p="http://schemas.openxmlformats.org/presentationml/2006/main">
  <p:tag name="KSO_WM_FIGMA_DECORATION_INDEX" val="15"/>
  <p:tag name="$PH_EXT" val="2"/>
  <p:tag name="KSO_WM_BEAUTIFY_FLAG" val="#fgm#"/>
  <p:tag name="KSO_WM_DIAGRAM_GROUP_CODE" val="1"/>
  <p:tag name="KSO_WM_FIGMA_FLAG" val="#fgm#"/>
  <p:tag name="KSO_WM_SYNC_SLIDE_TEXT" val="1"/>
  <p:tag name="KSO_WM_UNIT_INDEX" val="1_2_2"/>
  <p:tag name="KSO_WM_UNIT_TYPE" val="l_h_i"/>
</p:tagLst>
</file>

<file path=ppt/tags/tag547.xml><?xml version="1.0" encoding="utf-8"?>
<p:tagLst xmlns:a="http://schemas.openxmlformats.org/drawingml/2006/main" xmlns:r="http://schemas.openxmlformats.org/officeDocument/2006/relationships" xmlns:p="http://schemas.openxmlformats.org/presentationml/2006/main">
  <p:tag name="KSO_WM_FIGMA_DECORATION_INDEX" val="2"/>
  <p:tag name="$PH_EXT" val="1"/>
  <p:tag name="KSO_WM_BEAUTIFY_FLAG" val="#fgm#"/>
  <p:tag name="KSO_WM_DIAGRAM_GROUP_CODE" val="1"/>
  <p:tag name="KSO_WM_FIGMA_FLAG" val="#fgm#"/>
  <p:tag name="KSO_WM_UNIT_INDEX" val="1_2_1"/>
  <p:tag name="KSO_WM_UNIT_TYPE" val="l_h_x"/>
</p:tagLst>
</file>

<file path=ppt/tags/tag548.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a"/>
</p:tagLst>
</file>

<file path=ppt/tags/tag549.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f"/>
</p:tagLst>
</file>

<file path=ppt/tags/tag550.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551.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552.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553.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07fa59c97d8f3256fd27dabe1d35131cd84b9b82"/>
  <p:tag name="KSO_WM_NEWLAYOUT_GROUP_ID" val="layout_42"/>
  <p:tag name="KSO_WM_NEWLAYOUT_ID" val="slide_1907dcb0761ecdfa"/>
</p:tagLst>
</file>

<file path=ppt/tags/tag554.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d"/>
</p:tagLst>
</file>

<file path=ppt/tags/tag555.xml><?xml version="1.0" encoding="utf-8"?>
<p:tagLst xmlns:a="http://schemas.openxmlformats.org/drawingml/2006/main" xmlns:r="http://schemas.openxmlformats.org/officeDocument/2006/relationships" xmlns:p="http://schemas.openxmlformats.org/presentationml/2006/main">
  <p:tag name="KSO_WM_FIGMA_DECORATION_INDEX" val="19"/>
  <p:tag name="$PH_EXT" val="2"/>
  <p:tag name="KSO_WM_BEAUTIFY_FLAG" val="#fgm#"/>
  <p:tag name="KSO_WM_DIAGRAM_GROUP_CODE" val="1"/>
  <p:tag name="KSO_WM_FIGMA_FLAG" val="#fgm#"/>
  <p:tag name="KSO_WM_SYNC_SLIDE_TEXT" val="1"/>
  <p:tag name="KSO_WM_UNIT_INDEX" val="1_1_1"/>
  <p:tag name="KSO_WM_UNIT_TYPE" val="l_h_i"/>
</p:tagLst>
</file>

<file path=ppt/tags/tag556.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Lst>
</file>

<file path=ppt/tags/tag557.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Lst>
</file>

<file path=ppt/tags/tag558.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559.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560.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561.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b898f50233bb3c29dd019eb1f4a4a4b6ea62d516"/>
  <p:tag name="KSO_WM_NEWLAYOUT_GROUP_ID" val="layout_2"/>
  <p:tag name="KSO_WM_NEWLAYOUT_ID" val="slide_575721c834a94fa4"/>
</p:tagLst>
</file>

<file path=ppt/tags/tag562.xml><?xml version="1.0" encoding="utf-8"?>
<p:tagLst xmlns:a="http://schemas.openxmlformats.org/drawingml/2006/main" xmlns:r="http://schemas.openxmlformats.org/officeDocument/2006/relationships"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1_1"/>
  <p:tag name="KSO_WM_UNIT_TYPE" val="l_h_i"/>
</p:tagLst>
</file>

<file path=ppt/tags/tag563.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d"/>
</p:tagLst>
</file>

<file path=ppt/tags/tag564.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Lst>
</file>

<file path=ppt/tags/tag565.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Lst>
</file>

<file path=ppt/tags/tag566.xml><?xml version="1.0" encoding="utf-8"?>
<p:tagLst xmlns:a="http://schemas.openxmlformats.org/drawingml/2006/main" xmlns:r="http://schemas.openxmlformats.org/officeDocument/2006/relationships" xmlns:p="http://schemas.openxmlformats.org/presentationml/2006/main">
  <p:tag name="KSO_WM_FIGMA_DECORATION_INDEX" val="17"/>
  <p:tag name="$PH_EXT" val="2"/>
  <p:tag name="KSO_WM_BEAUTIFY_FLAG" val="#fgm#"/>
  <p:tag name="KSO_WM_DIAGRAM_GROUP_CODE" val="1"/>
  <p:tag name="KSO_WM_FIGMA_FLAG" val="#fgm#"/>
  <p:tag name="KSO_WM_SYNC_SLIDE_TEXT" val="1"/>
  <p:tag name="KSO_WM_UNIT_INDEX" val="1_2_1"/>
  <p:tag name="KSO_WM_UNIT_TYPE" val="l_h_i"/>
</p:tagLst>
</file>

<file path=ppt/tags/tag567.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d"/>
</p:tagLst>
</file>

<file path=ppt/tags/tag568.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a"/>
</p:tagLst>
</file>

<file path=ppt/tags/tag569.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f"/>
</p:tagLst>
</file>

<file path=ppt/tags/tag570.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571.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572.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573.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f9563edd6b86533c19a36c8c538802b3c579e535"/>
  <p:tag name="KSO_WM_NEWLAYOUT_GROUP_ID" val="layout_10007"/>
  <p:tag name="KSO_WM_NEWLAYOUT_ID" val="slide_040f6c957289bbce"/>
</p:tagLst>
</file>

<file path=ppt/tags/tag574.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Lst>
</file>

<file path=ppt/tags/tag575.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Lst>
</file>

<file path=ppt/tags/tag576.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577.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578.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579.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1339899ae9c7dc0eac91e069fb016ed89b798009"/>
  <p:tag name="KSO_WM_NEWLAYOUT_GROUP_ID" val="layout_10003"/>
  <p:tag name="KSO_WM_NEWLAYOUT_ID" val="slide_4612159399148207"/>
</p:tagLst>
</file>

<file path=ppt/tags/tag580.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Lst>
</file>

<file path=ppt/tags/tag581.xml><?xml version="1.0" encoding="utf-8"?>
<p:tagLst xmlns:a="http://schemas.openxmlformats.org/drawingml/2006/main" xmlns:r="http://schemas.openxmlformats.org/officeDocument/2006/relationships"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1_1"/>
  <p:tag name="KSO_WM_UNIT_TYPE" val="l_h_i"/>
</p:tagLst>
</file>

<file path=ppt/tags/tag582.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Lst>
</file>

<file path=ppt/tags/tag583.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584.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585.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586.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2dbd01d774dd60f56e2a2669a88874d1912b08b3"/>
  <p:tag name="KSO_WM_NEWLAYOUT_GROUP_ID" val="layout_10014"/>
  <p:tag name="KSO_WM_NEWLAYOUT_ID" val="slide_32beab135281aea2"/>
</p:tagLst>
</file>

<file path=ppt/tags/tag587.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d"/>
</p:tagLst>
</file>

<file path=ppt/tags/tag588.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Lst>
</file>

<file path=ppt/tags/tag589.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Lst>
</file>

<file path=ppt/tags/tag590.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591.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592.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593.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f00cfa341ceda3f18b36aff02506b3000a303fe7"/>
  <p:tag name="KSO_WM_NEWLAYOUT_GROUP_ID" val="layout_10008"/>
  <p:tag name="KSO_WM_NEWLAYOUT_ID" val="slide_c59a96f521ead4b6"/>
</p:tagLst>
</file>

<file path=ppt/tags/tag594.xml><?xml version="1.0" encoding="utf-8"?>
<p:tagLst xmlns:a="http://schemas.openxmlformats.org/drawingml/2006/main" xmlns:r="http://schemas.openxmlformats.org/officeDocument/2006/relationships" xmlns:p="http://schemas.openxmlformats.org/presentationml/2006/main">
  <p:tag name="KSO_WM_FIGMA_DECORATION_INDEX" val="1"/>
  <p:tag name="$PH_EXT" val="1"/>
  <p:tag name="KSO_WM_BEAUTIFY_FLAG" val="#fgm#"/>
  <p:tag name="KSO_WM_DIAGRAM_GROUP_CODE" val="1"/>
  <p:tag name="KSO_WM_FIGMA_FLAG" val="#fgm#"/>
  <p:tag name="KSO_WM_UNIT_INDEX" val="1_1_1"/>
  <p:tag name="KSO_WM_UNIT_TYPE" val="l_h_x"/>
</p:tagLst>
</file>

<file path=ppt/tags/tag595.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Lst>
</file>

<file path=ppt/tags/tag596.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Lst>
</file>

<file path=ppt/tags/tag597.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598.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599.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600.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0045f6c8fcb16e158730b625736c443989e88e14"/>
  <p:tag name="KSO_WM_NEWLAYOUT_GROUP_ID" val="layout_49"/>
  <p:tag name="KSO_WM_NEWLAYOUT_ID" val="slide_b7cf7d90f10fc356"/>
</p:tagLst>
</file>

<file path=ppt/tags/tag601.xml><?xml version="1.0" encoding="utf-8"?>
<p:tagLst xmlns:a="http://schemas.openxmlformats.org/drawingml/2006/main" xmlns:r="http://schemas.openxmlformats.org/officeDocument/2006/relationships" xmlns:p="http://schemas.openxmlformats.org/presentationml/2006/main">
  <p:tag name="KSO_WM_FIGMA_DECORATION_INDEX" val="14"/>
  <p:tag name="$PH_EXT" val="2"/>
  <p:tag name="KSO_WM_BEAUTIFY_FLAG" val="#fgm#"/>
  <p:tag name="KSO_WM_DIAGRAM_GROUP_CODE" val="1"/>
  <p:tag name="KSO_WM_FIGMA_FLAG" val="#fgm#"/>
  <p:tag name="KSO_WM_SYNC_SLIDE_TEXT" val="1"/>
  <p:tag name="KSO_WM_UNIT_INDEX" val="1_1_1"/>
  <p:tag name="KSO_WM_UNIT_TYPE" val="l_h_i"/>
</p:tagLst>
</file>

<file path=ppt/tags/tag602.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2"/>
  <p:tag name="KSO_WM_UNIT_SUBTYPE" val="d"/>
  <p:tag name="KSO_WM_UNIT_TYPE" val="l_h_i"/>
</p:tagLst>
</file>

<file path=ppt/tags/tag603.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Lst>
</file>

<file path=ppt/tags/tag604.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Lst>
</file>

<file path=ppt/tags/tag605.xml><?xml version="1.0" encoding="utf-8"?>
<p:tagLst xmlns:a="http://schemas.openxmlformats.org/drawingml/2006/main" xmlns:r="http://schemas.openxmlformats.org/officeDocument/2006/relationships" xmlns:p="http://schemas.openxmlformats.org/presentationml/2006/main">
  <p:tag name="KSO_WM_FIGMA_DECORATION_INDEX" val="14"/>
  <p:tag name="$PH_EXT" val="2"/>
  <p:tag name="KSO_WM_BEAUTIFY_FLAG" val="#fgm#"/>
  <p:tag name="KSO_WM_DIAGRAM_GROUP_CODE" val="1"/>
  <p:tag name="KSO_WM_FIGMA_FLAG" val="#fgm#"/>
  <p:tag name="KSO_WM_SYNC_SLIDE_TEXT" val="1"/>
  <p:tag name="KSO_WM_UNIT_INDEX" val="1_2_1"/>
  <p:tag name="KSO_WM_UNIT_TYPE" val="l_h_i"/>
</p:tagLst>
</file>

<file path=ppt/tags/tag606.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2"/>
  <p:tag name="KSO_WM_UNIT_SUBTYPE" val="d"/>
  <p:tag name="KSO_WM_UNIT_TYPE" val="l_h_i"/>
</p:tagLst>
</file>

<file path=ppt/tags/tag607.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a"/>
</p:tagLst>
</file>

<file path=ppt/tags/tag608.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f"/>
</p:tagLst>
</file>

<file path=ppt/tags/tag609.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610.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611.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612.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dc4032f14d1543762f1d1629a29f77f94300a343"/>
  <p:tag name="KSO_WM_NEWLAYOUT_GROUP_ID" val="layout_30"/>
  <p:tag name="KSO_WM_NEWLAYOUT_ID" val="slide_10258c2fa0e20849"/>
</p:tagLst>
</file>

<file path=ppt/tags/tag613.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d"/>
</p:tagLst>
</file>

<file path=ppt/tags/tag614.xml><?xml version="1.0" encoding="utf-8"?>
<p:tagLst xmlns:a="http://schemas.openxmlformats.org/drawingml/2006/main" xmlns:r="http://schemas.openxmlformats.org/officeDocument/2006/relationships" xmlns:p="http://schemas.openxmlformats.org/presentationml/2006/main">
  <p:tag name="KSO_WM_FIGMA_DECORATION_INDEX" val="19"/>
  <p:tag name="$PH_EXT" val="2"/>
  <p:tag name="KSO_WM_BEAUTIFY_FLAG" val="#fgm#"/>
  <p:tag name="KSO_WM_DIAGRAM_GROUP_CODE" val="1"/>
  <p:tag name="KSO_WM_FIGMA_FLAG" val="#fgm#"/>
  <p:tag name="KSO_WM_SYNC_SLIDE_TEXT" val="1"/>
  <p:tag name="KSO_WM_UNIT_INDEX" val="1_1_1"/>
  <p:tag name="KSO_WM_UNIT_TYPE" val="l_h_i"/>
</p:tagLst>
</file>

<file path=ppt/tags/tag615.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Lst>
</file>

<file path=ppt/tags/tag616.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Lst>
</file>

<file path=ppt/tags/tag617.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618.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619.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620.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2c814175a11f412fbf58e7604edb568fd536a22b"/>
  <p:tag name="KSO_WM_NEWLAYOUT_GROUP_ID" val="layout_35"/>
  <p:tag name="KSO_WM_NEWLAYOUT_ID" val="slide_cd6eee342bc03480"/>
</p:tagLst>
</file>

<file path=ppt/tags/tag621.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2"/>
  <p:tag name="KSO_WM_UNIT_SUBTYPE" val="d"/>
  <p:tag name="KSO_WM_UNIT_TYPE" val="l_h_i"/>
</p:tagLst>
</file>

<file path=ppt/tags/tag622.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Lst>
</file>

<file path=ppt/tags/tag623.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Lst>
</file>

<file path=ppt/tags/tag624.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2"/>
  <p:tag name="KSO_WM_UNIT_SUBTYPE" val="d"/>
  <p:tag name="KSO_WM_UNIT_TYPE" val="l_h_i"/>
</p:tagLst>
</file>

<file path=ppt/tags/tag625.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a"/>
</p:tagLst>
</file>

<file path=ppt/tags/tag626.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f"/>
</p:tagLst>
</file>

<file path=ppt/tags/tag627.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628.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629.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630.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000a139955ef45d823ee8a2e773ec7d8bf068680"/>
  <p:tag name="KSO_WM_NEWLAYOUT_GROUP_ID" val="layout_10004"/>
  <p:tag name="KSO_WM_NEWLAYOUT_ID" val="slide_39365c36b00cc2e5"/>
</p:tagLst>
</file>

<file path=ppt/tags/tag631.xml><?xml version="1.0" encoding="utf-8"?>
<p:tagLst xmlns:a="http://schemas.openxmlformats.org/drawingml/2006/main" xmlns:r="http://schemas.openxmlformats.org/officeDocument/2006/relationships"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1_1"/>
  <p:tag name="KSO_WM_UNIT_TYPE" val="l_h_i"/>
</p:tagLst>
</file>

<file path=ppt/tags/tag632.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Lst>
</file>

<file path=ppt/tags/tag633.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Lst>
</file>

<file path=ppt/tags/tag634.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635.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636.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637.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b6ed1c65b9471fbd9a29f573ff8b7149319b8696"/>
  <p:tag name="KSO_WM_NEWLAYOUT_GROUP_ID" val="layout_10013"/>
  <p:tag name="KSO_WM_NEWLAYOUT_ID" val="slide_fea17d35f3a42992"/>
</p:tagLst>
</file>

<file path=ppt/tags/tag638.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d"/>
</p:tagLst>
</file>

<file path=ppt/tags/tag639.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Lst>
</file>

<file path=ppt/tags/tag640.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Lst>
</file>

<file path=ppt/tags/tag641.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642.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643.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644.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7b0791b76317ceb8fccc59c177304697ce304815"/>
  <p:tag name="KSO_WM_NEWLAYOUT_GROUP_ID" val="layout_51"/>
  <p:tag name="KSO_WM_NEWLAYOUT_ID" val="slide_214c4ee8955fb2f6"/>
</p:tagLst>
</file>

<file path=ppt/tags/tag645.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d"/>
</p:tagLst>
</file>

<file path=ppt/tags/tag646.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Lst>
</file>

<file path=ppt/tags/tag647.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Lst>
</file>

<file path=ppt/tags/tag648.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649.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650.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651.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7691e58a8e1318fec824b54635288b4896dff88a"/>
  <p:tag name="KSO_WM_NEWLAYOUT_GROUP_ID" val="layout_10012"/>
  <p:tag name="KSO_WM_NEWLAYOUT_ID" val="slide_d2f5d0976aa46ad9"/>
</p:tagLst>
</file>

<file path=ppt/tags/tag652.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d"/>
</p:tagLst>
</file>

<file path=ppt/tags/tag653.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Lst>
</file>

<file path=ppt/tags/tag654.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Lst>
</file>

<file path=ppt/tags/tag655.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656.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657.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658.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103c97c012188f43f13acbd4576d6228bccec659"/>
  <p:tag name="KSO_WM_NEWLAYOUT_GROUP_ID" val="layout_10003"/>
  <p:tag name="KSO_WM_NEWLAYOUT_ID" val="slide_b9eeba3b0a1aea19"/>
</p:tagLst>
</file>

<file path=ppt/tags/tag659.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Lst>
</file>

<file path=ppt/tags/tag660.xml><?xml version="1.0" encoding="utf-8"?>
<p:tagLst xmlns:a="http://schemas.openxmlformats.org/drawingml/2006/main" xmlns:r="http://schemas.openxmlformats.org/officeDocument/2006/relationships"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1_1"/>
  <p:tag name="KSO_WM_UNIT_TYPE" val="l_h_i"/>
</p:tagLst>
</file>

<file path=ppt/tags/tag661.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Lst>
</file>

<file path=ppt/tags/tag662.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663.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664.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665.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c6def9c653a1482b335062f2fee503a49a27ed71"/>
  <p:tag name="KSO_WM_NEWLAYOUT_GROUP_ID" val="layout_59"/>
  <p:tag name="KSO_WM_NEWLAYOUT_ID" val="slide_401ab4eff3e33ded"/>
</p:tagLst>
</file>

<file path=ppt/tags/tag666.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d"/>
</p:tagLst>
</file>

<file path=ppt/tags/tag667.xml><?xml version="1.0" encoding="utf-8"?>
<p:tagLst xmlns:a="http://schemas.openxmlformats.org/drawingml/2006/main" xmlns:r="http://schemas.openxmlformats.org/officeDocument/2006/relationships" xmlns:p="http://schemas.openxmlformats.org/presentationml/2006/main">
  <p:tag name="KSO_WM_FIGMA_DECORATION_INDEX" val="19"/>
  <p:tag name="$PH_EXT" val="2"/>
  <p:tag name="KSO_WM_BEAUTIFY_FLAG" val="#fgm#"/>
  <p:tag name="KSO_WM_DIAGRAM_GROUP_CODE" val="1"/>
  <p:tag name="KSO_WM_FIGMA_FLAG" val="#fgm#"/>
  <p:tag name="KSO_WM_SYNC_SLIDE_TEXT" val="1"/>
  <p:tag name="KSO_WM_UNIT_INDEX" val="1_1_1"/>
  <p:tag name="KSO_WM_UNIT_TYPE" val="l_h_i"/>
</p:tagLst>
</file>

<file path=ppt/tags/tag668.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Lst>
</file>

<file path=ppt/tags/tag669.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Lst>
</file>

<file path=ppt/tags/tag670.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671.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672.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673.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335ccba89ae9a70c650d495356409a10bdd82581"/>
  <p:tag name="KSO_WM_NEWLAYOUT_GROUP_ID" val="layout_60"/>
  <p:tag name="KSO_WM_NEWLAYOUT_ID" val="slide_03e21f5032d441c6"/>
</p:tagLst>
</file>

<file path=ppt/tags/tag674.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d"/>
</p:tagLst>
</file>

<file path=ppt/tags/tag675.xml><?xml version="1.0" encoding="utf-8"?>
<p:tagLst xmlns:a="http://schemas.openxmlformats.org/drawingml/2006/main" xmlns:r="http://schemas.openxmlformats.org/officeDocument/2006/relationships" xmlns:p="http://schemas.openxmlformats.org/presentationml/2006/main">
  <p:tag name="KSO_WM_FIGMA_DECORATION_INDEX" val="18_contentModel"/>
  <p:tag name="$PH_EXT" val="2"/>
  <p:tag name="KSO_WM_BEAUTIFY_FLAG" val="#fgm#"/>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1"/>
  <p:tag name="KSO_WM_UNIT_TYPE" val="l_i"/>
</p:tagLst>
</file>

<file path=ppt/tags/tag676.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Lst>
</file>

<file path=ppt/tags/tag677.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Lst>
</file>

<file path=ppt/tags/tag678.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679.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680.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681.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52a8db71e4e7c34fe09e78c49825b31f2b18c35a"/>
  <p:tag name="KSO_WM_NEWLAYOUT_GROUP_ID" val="layout_27"/>
  <p:tag name="KSO_WM_NEWLAYOUT_ID" val="slide_9f304c9121e25c0c"/>
</p:tagLst>
</file>

<file path=ppt/tags/tag682.xml><?xml version="1.0" encoding="utf-8"?>
<p:tagLst xmlns:a="http://schemas.openxmlformats.org/drawingml/2006/main" xmlns:r="http://schemas.openxmlformats.org/officeDocument/2006/relationships" xmlns:p="http://schemas.openxmlformats.org/presentationml/2006/main">
  <p:tag name="KSO_WM_FIGMA_DECORATION_INDEX" val="14"/>
  <p:tag name="$PH_EXT" val="2"/>
  <p:tag name="KSO_WM_BEAUTIFY_FLAG" val="#fgm#"/>
  <p:tag name="KSO_WM_DIAGRAM_GROUP_CODE" val="1"/>
  <p:tag name="KSO_WM_FIGMA_FLAG" val="#fgm#"/>
  <p:tag name="KSO_WM_SYNC_SLIDE_TEXT" val="1"/>
  <p:tag name="KSO_WM_UNIT_INDEX" val="1_1_1"/>
  <p:tag name="KSO_WM_UNIT_TYPE" val="l_h_i"/>
</p:tagLst>
</file>

<file path=ppt/tags/tag683.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2"/>
  <p:tag name="KSO_WM_UNIT_SUBTYPE" val="d"/>
  <p:tag name="KSO_WM_UNIT_TYPE" val="l_h_i"/>
</p:tagLst>
</file>

<file path=ppt/tags/tag684.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Lst>
</file>

<file path=ppt/tags/tag685.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Lst>
</file>

<file path=ppt/tags/tag686.xml><?xml version="1.0" encoding="utf-8"?>
<p:tagLst xmlns:a="http://schemas.openxmlformats.org/drawingml/2006/main" xmlns:r="http://schemas.openxmlformats.org/officeDocument/2006/relationships" xmlns:p="http://schemas.openxmlformats.org/presentationml/2006/main">
  <p:tag name="KSO_WM_FIGMA_DECORATION_INDEX" val="14"/>
  <p:tag name="$PH_EXT" val="2"/>
  <p:tag name="KSO_WM_BEAUTIFY_FLAG" val="#fgm#"/>
  <p:tag name="KSO_WM_DIAGRAM_GROUP_CODE" val="1"/>
  <p:tag name="KSO_WM_FIGMA_FLAG" val="#fgm#"/>
  <p:tag name="KSO_WM_SYNC_SLIDE_TEXT" val="1"/>
  <p:tag name="KSO_WM_UNIT_INDEX" val="1_2_1"/>
  <p:tag name="KSO_WM_UNIT_TYPE" val="l_h_i"/>
</p:tagLst>
</file>

<file path=ppt/tags/tag687.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2"/>
  <p:tag name="KSO_WM_UNIT_SUBTYPE" val="d"/>
  <p:tag name="KSO_WM_UNIT_TYPE" val="l_h_i"/>
</p:tagLst>
</file>

<file path=ppt/tags/tag688.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a"/>
</p:tagLst>
</file>

<file path=ppt/tags/tag689.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f"/>
</p:tagLst>
</file>

<file path=ppt/tags/tag690.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691.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692.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693.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19ba1a58949bd8e5bde50c721dfc1971cc0dd1a2"/>
  <p:tag name="KSO_WM_NEWLAYOUT_GROUP_ID" val="layout_61"/>
  <p:tag name="KSO_WM_NEWLAYOUT_ID" val="slide_366fb304533f48a4"/>
</p:tagLst>
</file>

<file path=ppt/tags/tag694.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d"/>
</p:tagLst>
</file>

<file path=ppt/tags/tag695.xml><?xml version="1.0" encoding="utf-8"?>
<p:tagLst xmlns:a="http://schemas.openxmlformats.org/drawingml/2006/main" xmlns:r="http://schemas.openxmlformats.org/officeDocument/2006/relationships" xmlns:p="http://schemas.openxmlformats.org/presentationml/2006/main">
  <p:tag name="KSO_WM_FIGMA_DECORATION_INDEX" val="17_contentModel"/>
  <p:tag name="$PH_EXT" val="2"/>
  <p:tag name="KSO_WM_BEAUTIFY_FLAG" val="#fgm#"/>
  <p:tag name="KSO_WM_FIGMA_FLAG" val="#fgm#"/>
  <p:tag name="KSO_WM_SYNC_SLIDE_TEXT" val="1"/>
  <p:tag name="KSO_WM_UNIT_INDEX" val="1_1"/>
  <p:tag name="KSO_WM_UNIT_TYPE" val="l_i"/>
</p:tagLst>
</file>

<file path=ppt/tags/tag696.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Lst>
</file>

<file path=ppt/tags/tag697.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Lst>
</file>

<file path=ppt/tags/tag698.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699.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700.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701.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1f6bd5b445ffbf20df6c2c319bf4871216faac8f"/>
  <p:tag name="KSO_WM_NEWLAYOUT_GROUP_ID" val="layout_57"/>
  <p:tag name="KSO_WM_NEWLAYOUT_ID" val="slide_810d29b5405e0369"/>
</p:tagLst>
</file>

<file path=ppt/tags/tag702.xml><?xml version="1.0" encoding="utf-8"?>
<p:tagLst xmlns:a="http://schemas.openxmlformats.org/drawingml/2006/main" xmlns:r="http://schemas.openxmlformats.org/officeDocument/2006/relationships" xmlns:p="http://schemas.openxmlformats.org/presentationml/2006/main">
  <p:tag name="KSO_WM_FIGMA_DECORATION_INDEX" val="17"/>
  <p:tag name="$PH_EXT" val="2"/>
  <p:tag name="KSO_WM_BEAUTIFY_FLAG" val="#fgm#"/>
  <p:tag name="KSO_WM_DIAGRAM_GROUP_CODE" val="1"/>
  <p:tag name="KSO_WM_FIGMA_FLAG" val="#fgm#"/>
  <p:tag name="KSO_WM_SYNC_SLIDE_TEXT" val="1"/>
  <p:tag name="KSO_WM_UNIT_INDEX" val="1_1_1"/>
  <p:tag name="KSO_WM_UNIT_TYPE" val="l_h_i"/>
</p:tagLst>
</file>

<file path=ppt/tags/tag703.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d"/>
</p:tagLst>
</file>

<file path=ppt/tags/tag704.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Lst>
</file>

<file path=ppt/tags/tag705.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Lst>
</file>

<file path=ppt/tags/tag706.xml><?xml version="1.0" encoding="utf-8"?>
<p:tagLst xmlns:a="http://schemas.openxmlformats.org/drawingml/2006/main" xmlns:r="http://schemas.openxmlformats.org/officeDocument/2006/relationships" xmlns:p="http://schemas.openxmlformats.org/presentationml/2006/main">
  <p:tag name="KSO_WM_FIGMA_DECORATION_INDEX" val="17"/>
  <p:tag name="$PH_EXT" val="2"/>
  <p:tag name="KSO_WM_BEAUTIFY_FLAG" val="#fgm#"/>
  <p:tag name="KSO_WM_DIAGRAM_GROUP_CODE" val="1"/>
  <p:tag name="KSO_WM_FIGMA_FLAG" val="#fgm#"/>
  <p:tag name="KSO_WM_SYNC_SLIDE_TEXT" val="1"/>
  <p:tag name="KSO_WM_UNIT_INDEX" val="1_2_1"/>
  <p:tag name="KSO_WM_UNIT_TYPE" val="l_h_i"/>
</p:tagLst>
</file>

<file path=ppt/tags/tag707.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d"/>
</p:tagLst>
</file>

<file path=ppt/tags/tag708.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a"/>
</p:tagLst>
</file>

<file path=ppt/tags/tag709.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f"/>
</p:tagLst>
</file>

<file path=ppt/tags/tag710.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711.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712.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713.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0e1ad8dacb5393e7d04b6c9ed82bfff6fb5df578"/>
  <p:tag name="KSO_WM_NEWLAYOUT_GROUP_ID" val="layout_10007"/>
  <p:tag name="KSO_WM_NEWLAYOUT_ID" val="slide_77a488e21263fc46"/>
</p:tagLst>
</file>

<file path=ppt/tags/tag714.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Lst>
</file>

<file path=ppt/tags/tag715.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Lst>
</file>

<file path=ppt/tags/tag716.xml><?xml version="1.0" encoding="utf-8"?>
<p:tagLst xmlns:a="http://schemas.openxmlformats.org/drawingml/2006/main" xmlns:r="http://schemas.openxmlformats.org/officeDocument/2006/relationships" xmlns:p="http://schemas.openxmlformats.org/presentationml/2006/main">
  <p:tag name="KSO_WM_SLIDE_CONTENT_ORIENTATION" val="left"/>
  <p:tag name="KSO_WM_SLIDE_HAS_MASK" val="0"/>
  <p:tag name="KSO_WM_SLIDE_ITEM_CNT" val="0"/>
  <p:tag name="KSO_WM_SLIDE_TYPE" val="title"/>
  <p:tag name="KSO_WM_TEMPLATE_SUBCATEGORY" val="29"/>
  <p:tag name="KSO_WM_BEAUTIFY_FLAG" val="#wm#"/>
  <p:tag name="KSO_WM_TEMPLATE_SLIDE_ID" val="slide_d799d37ec7ee1a76"/>
  <p:tag name="KSO_WM_TEMPLATE_THUMBS_INDEX" val="1、9"/>
  <p:tag name="KSO_WM_TEMPLATE_INDEX" val="40480965"/>
  <p:tag name="KSO_WM_TEMPLATE_CATEGORY" val="custom"/>
  <p:tag name="KSO_WM_SLIDE_INDEX" val="1"/>
  <p:tag name="KSO_WM_SLIDE_ID" val="custom40480965_1"/>
  <p:tag name="KSO_WM_TEMPLATE_MASTER_TYPE" val="0"/>
  <p:tag name="KSO_WM_SLIDE_LAYOUT" val="a_f"/>
  <p:tag name="KSO_WM_SLIDE_LAYOUT_CNT" val="1_2"/>
  <p:tag name="KSO_WM_TAG_VERSION" val="3.0"/>
</p:tagLst>
</file>

<file path=ppt/tags/tag717.xml><?xml version="1.0" encoding="utf-8"?>
<p:tagLst xmlns:a="http://schemas.openxmlformats.org/drawingml/2006/main" xmlns:r="http://schemas.openxmlformats.org/officeDocument/2006/relationships" xmlns:p="http://schemas.openxmlformats.org/presentationml/2006/main">
  <p:tag name="KSO_WM_UNIT_TYPE" val="a"/>
  <p:tag name="KSO_WM_BEAUTIFY_FLAG" val="#wm#"/>
  <p:tag name="KSO_WM_UNIT_INDEX" val="1"/>
  <p:tag name="KSO_WM_UNIT_TEXT_TYPE" val="1"/>
  <p:tag name="KSO_WM_LAYOUT_CHECK_HASH" val="275a6cacf55f5695d1f7dca001bdb6a357782200"/>
  <p:tag name="KSO_WM_NEWLAYOUT_ID" val="5142"/>
  <p:tag name="KSO_WM_UNIT_PRESET_TEXT" val="单击此处&#10;添加文档标题"/>
  <p:tag name="KSO_WM_FIGMA_FLAG" val="#fgm#"/>
  <p:tag name="KSO_WM_UNIT_ID" val="_9*a*1"/>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718.xml><?xml version="1.0" encoding="utf-8"?>
<p:tagLst xmlns:a="http://schemas.openxmlformats.org/drawingml/2006/main" xmlns:r="http://schemas.openxmlformats.org/officeDocument/2006/relationships" xmlns:p="http://schemas.openxmlformats.org/presentationml/2006/main">
  <p:tag name="KSO_WM_UNIT_HIGHLIGHT" val="0"/>
  <p:tag name="KSO_WM_BEAUTIFY_FLAG" val="#wm#"/>
  <p:tag name="KSO_WM_UNIT_INDEX" val="2"/>
  <p:tag name="KSO_WM_UNIT_SUBTYPE" val="b"/>
  <p:tag name="KSO_WM_UNIT_TEXT_TYPE" val="1"/>
  <p:tag name="KSO_WM_UNIT_TYPE" val="f"/>
  <p:tag name="KSO_WM_UNIT_PRESET_TEXT" val="BY WPS"/>
  <p:tag name="KSO_WM_FIGMA_FLAG" val="#fgm#"/>
  <p:tag name="KSO_WM_UNIT_ID" val="_9*f*2"/>
  <p:tag name="KSO_WM_TAG_VERSION" val="3.0"/>
  <p:tag name="KSO_WM_UNIT_ISNUMDGMTITLE" val="0"/>
  <p:tag name="KSO_WM_UNIT_NOCLEAR"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719.xml><?xml version="1.0" encoding="utf-8"?>
<p:tagLst xmlns:a="http://schemas.openxmlformats.org/drawingml/2006/main" xmlns:r="http://schemas.openxmlformats.org/officeDocument/2006/relationships" xmlns:p="http://schemas.openxmlformats.org/presentationml/2006/main">
  <p:tag name="KSO_WM_SLIDE_CONTENT_ORIENTATION" val=""/>
  <p:tag name="KSO_WM_SLIDE_HAS_MASK" val="0"/>
  <p:tag name="KSO_WM_SLIDE_ITEM_CNT" val="4"/>
  <p:tag name="KSO_WM_SLIDE_TYPE" val="contents"/>
  <p:tag name="KSO_WM_TEMPLATE_SUBCATEGORY" val="29"/>
  <p:tag name="KSO_WM_BEAUTIFY_FLAG" val="#wm#"/>
  <p:tag name="KSO_WM_TEMPLATE_FIGMA_ID" val="69796626450"/>
  <p:tag name="KSO_WM_TEMPLATE_SLIDE_ID" val="slide_61223ae7a7f7aefc"/>
</p:tagLst>
</file>

<file path=ppt/tags/tag720.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EXT_TYPE" val="1"/>
  <p:tag name="KSO_WM_UNIT_TYPE" val="a"/>
  <p:tag name="KSO_WM_LAYOUT_CHECK_HASH" val="3e84a41c3dece2acae06f63393e717d1a89caa3f"/>
  <p:tag name="KSO_WM_NEWLAYOUT_GROUP_ID" val="layout_1-5"/>
  <p:tag name="KSO_WM_NEWLAYOUT_ID" val="slide_61223ae7a7f7aefc"/>
</p:tagLst>
</file>

<file path=ppt/tags/tag721.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SUBTYPE" val="d"/>
  <p:tag name="KSO_WM_UNIT_TYPE" val="l_h_i"/>
  <p:tag name="KSO_WM_UNIT_PRESET_TEXT" val="01"/>
  <p:tag name="KSO_WM_SLIDE_FIGMA_DIAGRAM" val="1"/>
</p:tagLst>
</file>

<file path=ppt/tags/tag722.xml><?xml version="1.0" encoding="utf-8"?>
<p:tagLst xmlns:a="http://schemas.openxmlformats.org/drawingml/2006/main" xmlns:r="http://schemas.openxmlformats.org/officeDocument/2006/relationships" xmlns:p="http://schemas.openxmlformats.org/presentationml/2006/main">
  <p:tag name="KSO_WM_FIGMA_DECORATION_INDEX" val="25"/>
  <p:tag name="$PH_EXT" val="2"/>
  <p:tag name="KSO_WM_BEAUTIFY_FLAG" val="#fgm#"/>
  <p:tag name="KSO_WM_DIAGRAM_GROUP_CODE" val="1"/>
  <p:tag name="KSO_WM_FIGMA_FLAG" val="#fgm#"/>
  <p:tag name="KSO_WM_SYNC_SLIDE_TEXT" val="1"/>
  <p:tag name="KSO_WM_UNIT_INDEX" val="1_1_2"/>
  <p:tag name="KSO_WM_UNIT_TYPE" val="l_h_i"/>
  <p:tag name="KSO_WM_UNIT_PRESET_TEXT" val=" "/>
  <p:tag name="KSO_WM_SLIDE_FIGMA_DIAGRAM" val="1"/>
</p:tagLst>
</file>

<file path=ppt/tags/tag723.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 name="KSO_WM_UNIT_PRESET_TEXT" val="Item title"/>
  <p:tag name="KSO_WM_SLIDE_FIGMA_DIAGRAM" val="1"/>
</p:tagLst>
</file>

<file path=ppt/tags/tag724.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SUBTYPE" val="d"/>
  <p:tag name="KSO_WM_UNIT_TYPE" val="l_h_i"/>
  <p:tag name="KSO_WM_UNIT_PRESET_TEXT" val="02"/>
  <p:tag name="KSO_WM_SLIDE_FIGMA_DIAGRAM" val="1"/>
</p:tagLst>
</file>

<file path=ppt/tags/tag725.xml><?xml version="1.0" encoding="utf-8"?>
<p:tagLst xmlns:a="http://schemas.openxmlformats.org/drawingml/2006/main" xmlns:r="http://schemas.openxmlformats.org/officeDocument/2006/relationships" xmlns:p="http://schemas.openxmlformats.org/presentationml/2006/main">
  <p:tag name="KSO_WM_FIGMA_DECORATION_INDEX" val="25"/>
  <p:tag name="$PH_EXT" val="2"/>
  <p:tag name="KSO_WM_BEAUTIFY_FLAG" val="#fgm#"/>
  <p:tag name="KSO_WM_DIAGRAM_GROUP_CODE" val="1"/>
  <p:tag name="KSO_WM_FIGMA_FLAG" val="#fgm#"/>
  <p:tag name="KSO_WM_SYNC_SLIDE_TEXT" val="1"/>
  <p:tag name="KSO_WM_UNIT_INDEX" val="1_2_2"/>
  <p:tag name="KSO_WM_UNIT_TYPE" val="l_h_i"/>
  <p:tag name="KSO_WM_UNIT_PRESET_TEXT" val=" "/>
  <p:tag name="KSO_WM_SLIDE_FIGMA_DIAGRAM" val="1"/>
</p:tagLst>
</file>

<file path=ppt/tags/tag726.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a"/>
  <p:tag name="KSO_WM_UNIT_PRESET_TEXT" val="Item title"/>
  <p:tag name="KSO_WM_SLIDE_FIGMA_DIAGRAM" val="1"/>
</p:tagLst>
</file>

<file path=ppt/tags/tag727.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3_1"/>
  <p:tag name="KSO_WM_UNIT_SUBTYPE" val="d"/>
  <p:tag name="KSO_WM_UNIT_TYPE" val="l_h_i"/>
  <p:tag name="KSO_WM_UNIT_PRESET_TEXT" val="03"/>
  <p:tag name="KSO_WM_SLIDE_FIGMA_DIAGRAM" val="1"/>
</p:tagLst>
</file>

<file path=ppt/tags/tag728.xml><?xml version="1.0" encoding="utf-8"?>
<p:tagLst xmlns:a="http://schemas.openxmlformats.org/drawingml/2006/main" xmlns:r="http://schemas.openxmlformats.org/officeDocument/2006/relationships" xmlns:p="http://schemas.openxmlformats.org/presentationml/2006/main">
  <p:tag name="KSO_WM_FIGMA_DECORATION_INDEX" val="25"/>
  <p:tag name="$PH_EXT" val="2"/>
  <p:tag name="KSO_WM_BEAUTIFY_FLAG" val="#fgm#"/>
  <p:tag name="KSO_WM_DIAGRAM_GROUP_CODE" val="1"/>
  <p:tag name="KSO_WM_FIGMA_FLAG" val="#fgm#"/>
  <p:tag name="KSO_WM_SYNC_SLIDE_TEXT" val="1"/>
  <p:tag name="KSO_WM_UNIT_INDEX" val="1_3_2"/>
  <p:tag name="KSO_WM_UNIT_TYPE" val="l_h_i"/>
  <p:tag name="KSO_WM_UNIT_PRESET_TEXT" val=" "/>
  <p:tag name="KSO_WM_SLIDE_FIGMA_DIAGRAM" val="1"/>
</p:tagLst>
</file>

<file path=ppt/tags/tag729.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3_1"/>
  <p:tag name="KSO_WM_UNIT_TYPE" val="l_h_a"/>
  <p:tag name="KSO_WM_UNIT_PRESET_TEXT" val="Item title"/>
  <p:tag name="KSO_WM_SLIDE_FIGMA_DIAGRAM" val="1"/>
</p:tagLst>
</file>

<file path=ppt/tags/tag730.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4_1"/>
  <p:tag name="KSO_WM_UNIT_SUBTYPE" val="d"/>
  <p:tag name="KSO_WM_UNIT_TYPE" val="l_h_i"/>
  <p:tag name="KSO_WM_UNIT_PRESET_TEXT" val="04"/>
  <p:tag name="KSO_WM_SLIDE_FIGMA_DIAGRAM" val="1"/>
</p:tagLst>
</file>

<file path=ppt/tags/tag731.xml><?xml version="1.0" encoding="utf-8"?>
<p:tagLst xmlns:a="http://schemas.openxmlformats.org/drawingml/2006/main" xmlns:r="http://schemas.openxmlformats.org/officeDocument/2006/relationships" xmlns:p="http://schemas.openxmlformats.org/presentationml/2006/main">
  <p:tag name="KSO_WM_FIGMA_DECORATION_INDEX" val="25"/>
  <p:tag name="$PH_EXT" val="2"/>
  <p:tag name="KSO_WM_BEAUTIFY_FLAG" val="#fgm#"/>
  <p:tag name="KSO_WM_DIAGRAM_GROUP_CODE" val="1"/>
  <p:tag name="KSO_WM_FIGMA_FLAG" val="#fgm#"/>
  <p:tag name="KSO_WM_SYNC_SLIDE_TEXT" val="1"/>
  <p:tag name="KSO_WM_UNIT_INDEX" val="1_4_2"/>
  <p:tag name="KSO_WM_UNIT_TYPE" val="l_h_i"/>
  <p:tag name="KSO_WM_UNIT_PRESET_TEXT" val=" "/>
  <p:tag name="KSO_WM_SLIDE_FIGMA_DIAGRAM" val="1"/>
</p:tagLst>
</file>

<file path=ppt/tags/tag732.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4_1"/>
  <p:tag name="KSO_WM_UNIT_TYPE" val="l_h_a"/>
  <p:tag name="KSO_WM_UNIT_PRESET_TEXT" val="Item title"/>
  <p:tag name="KSO_WM_SLIDE_FIGMA_DIAGRAM" val="1"/>
</p:tagLst>
</file>

<file path=ppt/tags/tag733.xml><?xml version="1.0" encoding="utf-8"?>
<p:tagLst xmlns:a="http://schemas.openxmlformats.org/drawingml/2006/main" xmlns:r="http://schemas.openxmlformats.org/officeDocument/2006/relationships" xmlns:p="http://schemas.openxmlformats.org/presentationml/2006/main">
  <p:tag name="KSO_WM_SLIDE_CONTENT_ORIENTATION" val="center"/>
  <p:tag name="KSO_WM_SLIDE_HAS_MASK" val="0"/>
  <p:tag name="KSO_WM_SLIDE_ITEM_CNT" val="0"/>
  <p:tag name="KSO_WM_SLIDE_TYPE" val="sectionTitle"/>
  <p:tag name="KSO_WM_TEMPLATE_SUBCATEGORY" val="29"/>
  <p:tag name="KSO_WM_BEAUTIFY_FLAG" val="#wm#"/>
  <p:tag name="KSO_WM_TEMPLATE_SLIDE_ID" val="slide_8d1615941f9e1a55"/>
  <p:tag name="KSO_WM_TEMPLATE_INDEX" val="40480965"/>
  <p:tag name="KSO_WM_TEMPLATE_CATEGORY" val="custom"/>
  <p:tag name="KSO_WM_SLIDE_INDEX" val="3"/>
  <p:tag name="KSO_WM_SLIDE_ID" val="custom40480965_7"/>
  <p:tag name="KSO_WM_TEMPLATE_MASTER_TYPE" val="0"/>
  <p:tag name="KSO_WM_SLIDE_LAYOUT" val="a_e"/>
  <p:tag name="KSO_WM_SLIDE_LAYOUT_CNT" val="1_1"/>
  <p:tag name="KSO_WM_TAG_VERSION" val="3.0"/>
</p:tagLst>
</file>

<file path=ppt/tags/tag734.xml><?xml version="1.0" encoding="utf-8"?>
<p:tagLst xmlns:a="http://schemas.openxmlformats.org/drawingml/2006/main" xmlns:r="http://schemas.openxmlformats.org/officeDocument/2006/relationships" xmlns:p="http://schemas.openxmlformats.org/presentationml/2006/main">
  <p:tag name="KSO_WM_UNIT_HIGHLIGHT" val="0"/>
  <p:tag name="KSO_WM_BEAUTIFY_FLAG" val="#wm#"/>
  <p:tag name="KSO_WM_UNIT_INDEX" val="1"/>
  <p:tag name="KSO_WM_UNIT_TEXT_TYPE" val="1"/>
  <p:tag name="KSO_WM_UNIT_TYPE" val="a"/>
  <p:tag name="KSO_WM_LAYOUT_CHECK_HASH" val="84e56f4ec373788942225ee5e6fa6df4c782cf1c"/>
  <p:tag name="KSO_WM_NEWLAYOUT_ID" val="5149"/>
  <p:tag name="KSO_WM_UNIT_PRESET_TEXT" val="单击此处添加章节标题"/>
  <p:tag name="KSO_WM_FIGMA_FLAG" val="#fgm#"/>
  <p:tag name="KSO_WM_UNIT_ID" val="_10*a*1"/>
  <p:tag name="KSO_WM_TAG_VERSION" val="3.0"/>
  <p:tag name="KSO_WM_UNIT_ISNUMDGMTITLE" val="0"/>
  <p:tag name="KSO_WM_UNIT_NOCLEAR"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735.xml><?xml version="1.0" encoding="utf-8"?>
<p:tagLst xmlns:a="http://schemas.openxmlformats.org/drawingml/2006/main" xmlns:r="http://schemas.openxmlformats.org/officeDocument/2006/relationships" xmlns:p="http://schemas.openxmlformats.org/presentationml/2006/main">
  <p:tag name="KSO_WM_UNIT_HIGHLIGHT" val="0"/>
  <p:tag name="KSO_WM_BEAUTIFY_FLAG" val="#wm#"/>
  <p:tag name="KSO_WM_UNIT_INDEX" val="1"/>
  <p:tag name="KSO_WM_UNIT_TYPE" val="e"/>
  <p:tag name="KSO_WM_UNIT_PRESET_TEXT" val="01"/>
  <p:tag name="KSO_WM_FIGMA_FLAG" val="#fgm#"/>
  <p:tag name="KSO_WM_UNIT_ID" val="_10*e*1"/>
  <p:tag name="KSO_WM_TAG_VERSION" val="3.0"/>
  <p:tag name="KSO_WM_UNIT_ISNUMDGMTITLE" val="0"/>
  <p:tag name="KSO_WM_UNIT_NOCLEAR"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736.xml><?xml version="1.0" encoding="utf-8"?>
<p:tagLst xmlns:a="http://schemas.openxmlformats.org/drawingml/2006/main" xmlns:r="http://schemas.openxmlformats.org/officeDocument/2006/relationships" xmlns:p="http://schemas.openxmlformats.org/presentationml/2006/main">
  <p:tag name="KSO_WM_SLIDE_CONTENT_ORIENTATION" val=""/>
  <p:tag name="KSO_WM_SLIDE_HAS_MASK" val="0"/>
  <p:tag name="KSO_WM_SLIDE_ITEM_CNT" val="2"/>
  <p:tag name="KSO_WM_SLIDE_TYPE" val="text"/>
  <p:tag name="KSO_WM_TEMPLATE_SUBCATEGORY" val="29"/>
  <p:tag name="KSO_WM_BEAUTIFY_FLAG" val="#wm#"/>
  <p:tag name="KSO_WM_TEMPLATE_FIGMA_ID" val="69796626450"/>
  <p:tag name="KSO_WM_TEMPLATE_SLIDE_ID" val="slide_c6189eb0a0adc534"/>
</p:tagLst>
</file>

<file path=ppt/tags/tag737.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81147a2ff535e8754cbdccb97029e30ae78c2955"/>
  <p:tag name="KSO_WM_NEWLAYOUT_GROUP_ID" val="layout_34"/>
  <p:tag name="KSO_WM_NEWLAYOUT_ID" val="slide_c6189eb0a0adc534"/>
  <p:tag name="KSO_WM_UNIT_PRESET_TEXT" val="Your slide title here"/>
</p:tagLst>
</file>

<file path=ppt/tags/tag738.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d"/>
  <p:tag name="MH_PIC_SOURCE_TYPE" val="generate_slide_ai*{&quot;id&quot;:&quot;http://ai-gateway-save.s3.us-west-2.amazonaws.com/aigc-gateway-v2-prod-us/ce476130e38c8727a348efe4c55c2f9b.png?Expires=1786649362\u0026AWSAccessKeyId=AKIAQDSLOTKOUZKDBXZQ\u0026Signature=4V9mpM8%2FreXZ4wMJUfTxN9zK0eE%3D&quot;,&quot;product_name&quot;:&quot;wps-wpp-pc&quot;,&quot;intention_code&quot;:&quot;wps_wpp_generate_doc&quot;}*ai_google_3.0.7_prod*5dc2adcca7ce87eaf57e6534e01fa3d8-slide-3"/>
</p:tagLst>
</file>

<file path=ppt/tags/tag739.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 name="KSO_WM_UNIT_PRESET_TEXT" val="Your item title here"/>
</p:tagLst>
</file>

<file path=ppt/tags/tag740.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 name="KSO_WM_UNIT_PRESET_TEXT" val="Enter title text here"/>
</p:tagLst>
</file>

<file path=ppt/tags/tag741.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a"/>
  <p:tag name="KSO_WM_UNIT_PRESET_TEXT" val="Your item title here"/>
</p:tagLst>
</file>

<file path=ppt/tags/tag742.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f"/>
  <p:tag name="KSO_WM_UNIT_PRESET_TEXT" val="Enter title text here"/>
</p:tagLst>
</file>

<file path=ppt/tags/tag743.xml><?xml version="1.0" encoding="utf-8"?>
<p:tagLst xmlns:a="http://schemas.openxmlformats.org/drawingml/2006/main" xmlns:r="http://schemas.openxmlformats.org/officeDocument/2006/relationships" xmlns:p="http://schemas.openxmlformats.org/presentationml/2006/main">
  <p:tag name="KSO_WM_SLIDE_CONTENT_ORIENTATION" val=""/>
  <p:tag name="KSO_WM_SLIDE_HAS_MASK" val="0"/>
  <p:tag name="KSO_WM_SLIDE_ITEM_CNT" val="1"/>
  <p:tag name="KSO_WM_SLIDE_TYPE" val="text"/>
  <p:tag name="KSO_WM_TEMPLATE_SUBCATEGORY" val="29"/>
  <p:tag name="KSO_WM_BEAUTIFY_FLAG" val="#wm#"/>
  <p:tag name="KSO_WM_TEMPLATE_FIGMA_ID" val="69796626450"/>
  <p:tag name="KSO_WM_TEMPLATE_SLIDE_ID" val="slide_faeb64cce26c60d8"/>
</p:tagLst>
</file>

<file path=ppt/tags/tag744.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9e41f01fcf3b18edd7d074d81523e728ffaf27a7"/>
  <p:tag name="KSO_WM_NEWLAYOUT_GROUP_ID" val="layout_51"/>
  <p:tag name="KSO_WM_NEWLAYOUT_ID" val="slide_faeb64cce26c60d8"/>
  <p:tag name="KSO_WM_UNIT_PRESET_TEXT" val="Your slide title here"/>
</p:tagLst>
</file>

<file path=ppt/tags/tag745.xml><?xml version="1.0" encoding="utf-8"?>
<p:tagLst xmlns:a="http://schemas.openxmlformats.org/drawingml/2006/main" xmlns:r="http://schemas.openxmlformats.org/officeDocument/2006/relationships" xmlns:p="http://schemas.openxmlformats.org/presentationml/2006/main">
  <p:tag name="KSO_WM_FIGMA_DECORATION_INDEX" val="19"/>
  <p:tag name="$PH_EXT" val="2"/>
  <p:tag name="KSO_WM_BEAUTIFY_FLAG" val="#fgm#"/>
  <p:tag name="KSO_WM_DIAGRAM_GROUP_CODE" val="1"/>
  <p:tag name="KSO_WM_FIGMA_FLAG" val="#fgm#"/>
  <p:tag name="KSO_WM_SYNC_SLIDE_TEXT" val="1"/>
  <p:tag name="KSO_WM_UNIT_INDEX" val="1_1_1"/>
  <p:tag name="KSO_WM_UNIT_TYPE" val="l_h_i"/>
  <p:tag name="KSO_WM_UNIT_PRESET_TEXT" val=" "/>
</p:tagLst>
</file>

<file path=ppt/tags/tag746.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 name="KSO_WM_UNIT_PRESET_TEXT" val="Your item title here"/>
</p:tagLst>
</file>

<file path=ppt/tags/tag747.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 name="KSO_WM_UNIT_PRESET_TEXT" val="Enter text here"/>
</p:tagLst>
</file>

<file path=ppt/tags/tag748.xml><?xml version="1.0" encoding="utf-8"?>
<p:tagLst xmlns:a="http://schemas.openxmlformats.org/drawingml/2006/main" xmlns:r="http://schemas.openxmlformats.org/officeDocument/2006/relationships" xmlns:p="http://schemas.openxmlformats.org/presentationml/2006/main">
  <p:tag name="KSO_WM_SLIDE_CONTENT_ORIENTATION" val=""/>
  <p:tag name="KSO_WM_SLIDE_HAS_MASK" val="0"/>
  <p:tag name="KSO_WM_SLIDE_ITEM_CNT" val="2"/>
  <p:tag name="KSO_WM_SLIDE_TYPE" val="text"/>
  <p:tag name="KSO_WM_TEMPLATE_SUBCATEGORY" val="29"/>
  <p:tag name="KSO_WM_BEAUTIFY_FLAG" val="#wm#"/>
  <p:tag name="KSO_WM_TEMPLATE_FIGMA_ID" val="69796626450"/>
  <p:tag name="KSO_WM_TEMPLATE_SLIDE_ID" val="slide_09acfb7d3197af95"/>
</p:tagLst>
</file>

<file path=ppt/tags/tag749.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dcb63e944983fc0f267f3bb201e17b3ef0aa9e00"/>
  <p:tag name="KSO_WM_NEWLAYOUT_GROUP_ID" val="layout_10003"/>
  <p:tag name="KSO_WM_NEWLAYOUT_ID" val="slide_09acfb7d3197af95"/>
  <p:tag name="KSO_WM_UNIT_PRESET_TEXT" val="Your slide title here"/>
</p:tagLst>
</file>

<file path=ppt/tags/tag750.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 name="KSO_WM_UNIT_PRESET_TEXT" val="Item title here"/>
</p:tagLst>
</file>

<file path=ppt/tags/tag751.xml><?xml version="1.0" encoding="utf-8"?>
<p:tagLst xmlns:a="http://schemas.openxmlformats.org/drawingml/2006/main" xmlns:r="http://schemas.openxmlformats.org/officeDocument/2006/relationships"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1_1"/>
  <p:tag name="KSO_WM_UNIT_TYPE" val="l_h_i"/>
  <p:tag name="KSO_WM_UNIT_PRESET_TEXT" val=" "/>
</p:tagLst>
</file>

<file path=ppt/tags/tag752.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 name="KSO_WM_UNIT_PRESET_TEXT" val="Enter title text here"/>
</p:tagLst>
</file>

<file path=ppt/tags/tag753.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a"/>
  <p:tag name="KSO_WM_UNIT_PRESET_TEXT" val="Item title here"/>
</p:tagLst>
</file>

<file path=ppt/tags/tag754.xml><?xml version="1.0" encoding="utf-8"?>
<p:tagLst xmlns:a="http://schemas.openxmlformats.org/drawingml/2006/main" xmlns:r="http://schemas.openxmlformats.org/officeDocument/2006/relationships"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2_1"/>
  <p:tag name="KSO_WM_UNIT_TYPE" val="l_h_i"/>
  <p:tag name="KSO_WM_UNIT_PRESET_TEXT" val=" "/>
</p:tagLst>
</file>

<file path=ppt/tags/tag755.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f"/>
  <p:tag name="KSO_WM_UNIT_PRESET_TEXT" val="Enter title text here"/>
</p:tagLst>
</file>

<file path=ppt/tags/tag756.xml><?xml version="1.0" encoding="utf-8"?>
<p:tagLst xmlns:a="http://schemas.openxmlformats.org/drawingml/2006/main" xmlns:r="http://schemas.openxmlformats.org/officeDocument/2006/relationships" xmlns:p="http://schemas.openxmlformats.org/presentationml/2006/main">
  <p:tag name="KSO_WM_SLIDE_CONTENT_ORIENTATION" val=""/>
  <p:tag name="KSO_WM_SLIDE_HAS_MASK" val="0"/>
  <p:tag name="KSO_WM_SLIDE_ITEM_CNT" val="1"/>
  <p:tag name="KSO_WM_SLIDE_TYPE" val="text"/>
  <p:tag name="KSO_WM_TEMPLATE_SUBCATEGORY" val="29"/>
  <p:tag name="KSO_WM_BEAUTIFY_FLAG" val="#wm#"/>
  <p:tag name="KSO_WM_TEMPLATE_FIGMA_ID" val="69796626450"/>
  <p:tag name="KSO_WM_TEMPLATE_SLIDE_ID" val="slide_9707020542e85349"/>
</p:tagLst>
</file>

<file path=ppt/tags/tag757.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f36a34ed73fd2df01eeae08b6c2fc39edc5e7408"/>
  <p:tag name="KSO_WM_NEWLAYOUT_GROUP_ID" val="layout_10008"/>
  <p:tag name="KSO_WM_NEWLAYOUT_ID" val="slide_9707020542e85349"/>
  <p:tag name="KSO_WM_UNIT_PRESET_TEXT" val="Your slide title here"/>
</p:tagLst>
</file>

<file path=ppt/tags/tag758.xml><?xml version="1.0" encoding="utf-8"?>
<p:tagLst xmlns:a="http://schemas.openxmlformats.org/drawingml/2006/main" xmlns:r="http://schemas.openxmlformats.org/officeDocument/2006/relationships" xmlns:p="http://schemas.openxmlformats.org/presentationml/2006/main">
  <p:tag name="KSO_WM_FIGMA_DECORATION_INDEX" val="1"/>
  <p:tag name="$PH_EXT" val="1"/>
  <p:tag name="KSO_WM_BEAUTIFY_FLAG" val="#fgm#"/>
  <p:tag name="KSO_WM_DIAGRAM_GROUP_CODE" val="1"/>
  <p:tag name="KSO_WM_FIGMA_FLAG" val="#fgm#"/>
  <p:tag name="KSO_WM_UNIT_INDEX" val="1_1_1"/>
  <p:tag name="KSO_WM_UNIT_TYPE" val="l_h_x"/>
</p:tagLst>
</file>

<file path=ppt/tags/tag759.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 name="KSO_WM_UNIT_PRESET_TEXT" val="Your item title here"/>
</p:tagLst>
</file>

<file path=ppt/tags/tag760.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 name="KSO_WM_UNIT_PRESET_TEXT" val="Enter title text here"/>
</p:tagLst>
</file>

<file path=ppt/tags/tag761.xml><?xml version="1.0" encoding="utf-8"?>
<p:tagLst xmlns:a="http://schemas.openxmlformats.org/drawingml/2006/main" xmlns:r="http://schemas.openxmlformats.org/officeDocument/2006/relationships" xmlns:p="http://schemas.openxmlformats.org/presentationml/2006/main">
  <p:tag name="KSO_WM_SLIDE_CONTENT_ORIENTATION" val=""/>
  <p:tag name="KSO_WM_SLIDE_HAS_MASK" val="0"/>
  <p:tag name="KSO_WM_SLIDE_ITEM_CNT" val="1"/>
  <p:tag name="KSO_WM_SLIDE_TYPE" val="text"/>
  <p:tag name="KSO_WM_TEMPLATE_SUBCATEGORY" val="29"/>
  <p:tag name="KSO_WM_BEAUTIFY_FLAG" val="#wm#"/>
  <p:tag name="KSO_WM_TEMPLATE_FIGMA_ID" val="69796626450"/>
  <p:tag name="KSO_WM_TEMPLATE_SLIDE_ID" val="slide_fbd1737be693ef9a"/>
</p:tagLst>
</file>

<file path=ppt/tags/tag762.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ee5f17ae22baa68ecc7dd94bf94f93b257bb0995"/>
  <p:tag name="KSO_WM_NEWLAYOUT_GROUP_ID" val="layout_14"/>
  <p:tag name="KSO_WM_NEWLAYOUT_ID" val="slide_fbd1737be693ef9a"/>
  <p:tag name="KSO_WM_UNIT_PRESET_TEXT" val="Your slide title here"/>
</p:tagLst>
</file>

<file path=ppt/tags/tag763.xml><?xml version="1.0" encoding="utf-8"?>
<p:tagLst xmlns:a="http://schemas.openxmlformats.org/drawingml/2006/main" xmlns:r="http://schemas.openxmlformats.org/officeDocument/2006/relationships" xmlns:p="http://schemas.openxmlformats.org/presentationml/2006/main">
  <p:tag name="KSO_WM_FIGMA_DECORATION_INDEX" val="18_contentModel"/>
  <p:tag name="$PH_EXT" val="2"/>
  <p:tag name="KSO_WM_BEAUTIFY_FLAG" val="#fgm#"/>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1"/>
  <p:tag name="KSO_WM_UNIT_TYPE" val="l_i"/>
  <p:tag name="KSO_WM_UNIT_PRESET_TEXT" val=" "/>
</p:tagLst>
</file>

<file path=ppt/tags/tag764.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f"/>
  <p:tag name="KSO_WM_UNIT_PRESET_TEXT" val="Enter text here"/>
</p:tagLst>
</file>

<file path=ppt/tags/tag765.xml><?xml version="1.0" encoding="utf-8"?>
<p:tagLst xmlns:a="http://schemas.openxmlformats.org/drawingml/2006/main" xmlns:r="http://schemas.openxmlformats.org/officeDocument/2006/relationships" xmlns:p="http://schemas.openxmlformats.org/presentationml/2006/main">
  <p:tag name="KSO_WM_SLIDE_CONTENT_ORIENTATION" val=""/>
  <p:tag name="KSO_WM_SLIDE_HAS_MASK" val="0"/>
  <p:tag name="KSO_WM_SLIDE_ITEM_CNT" val="1"/>
  <p:tag name="KSO_WM_SLIDE_TYPE" val="text"/>
  <p:tag name="KSO_WM_TEMPLATE_SUBCATEGORY" val="29"/>
  <p:tag name="KSO_WM_BEAUTIFY_FLAG" val="#wm#"/>
  <p:tag name="KSO_WM_TEMPLATE_FIGMA_ID" val="69796626450"/>
  <p:tag name="KSO_WM_TEMPLATE_SLIDE_ID" val="slide_e77d94775274ca14"/>
</p:tagLst>
</file>

<file path=ppt/tags/tag766.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e71580061fcfc7b88dae6be060bd3799b0ff54e2"/>
  <p:tag name="KSO_WM_NEWLAYOUT_GROUP_ID" val="layout_30"/>
  <p:tag name="KSO_WM_NEWLAYOUT_ID" val="slide_e77d94775274ca14"/>
  <p:tag name="KSO_WM_UNIT_PRESET_TEXT" val="Your slide title here"/>
</p:tagLst>
</file>

<file path=ppt/tags/tag767.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d"/>
  <p:tag name="MH_PIC_SOURCE_TYPE" val="generate_slide_ai*{&quot;id&quot;:&quot;http://ai-gateway-save.s3.us-west-2.amazonaws.com/aigc-gateway-v2-prod-us/466d11b0889cc3e444e488809640eedd.png?Expires=1786649348\u0026AWSAccessKeyId=AKIAQDSLOTKOUZKDBXZQ\u0026Signature=o%2ByeDvOj0kDcF8tye7rIHMzk6pQ%3D&quot;,&quot;product_name&quot;:&quot;wps-wpp-pc&quot;,&quot;intention_code&quot;:&quot;wps_wpp_generate_doc&quot;}*ai_google_3.0.7_prod*5dc2adcca7ce87eaf57e6534e01fa3d8-slide-8"/>
</p:tagLst>
</file>

<file path=ppt/tags/tag768.xml><?xml version="1.0" encoding="utf-8"?>
<p:tagLst xmlns:a="http://schemas.openxmlformats.org/drawingml/2006/main" xmlns:r="http://schemas.openxmlformats.org/officeDocument/2006/relationships" xmlns:p="http://schemas.openxmlformats.org/presentationml/2006/main">
  <p:tag name="KSO_WM_FIGMA_DECORATION_INDEX" val="19"/>
  <p:tag name="$PH_EXT" val="2"/>
  <p:tag name="KSO_WM_BEAUTIFY_FLAG" val="#fgm#"/>
  <p:tag name="KSO_WM_DIAGRAM_GROUP_CODE" val="1"/>
  <p:tag name="KSO_WM_FIGMA_FLAG" val="#fgm#"/>
  <p:tag name="KSO_WM_SYNC_SLIDE_TEXT" val="1"/>
  <p:tag name="KSO_WM_UNIT_INDEX" val="1_1_1"/>
  <p:tag name="KSO_WM_UNIT_TYPE" val="l_h_i"/>
  <p:tag name="KSO_WM_UNIT_PRESET_TEXT" val=" "/>
</p:tagLst>
</file>

<file path=ppt/tags/tag769.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 name="KSO_WM_UNIT_PRESET_TEXT" val="Item title"/>
</p:tagLst>
</file>

<file path=ppt/tags/tag770.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 name="KSO_WM_UNIT_PRESET_TEXT" val="Enter text here"/>
</p:tagLst>
</file>

<file path=ppt/tags/tag771.xml><?xml version="1.0" encoding="utf-8"?>
<p:tagLst xmlns:a="http://schemas.openxmlformats.org/drawingml/2006/main" xmlns:r="http://schemas.openxmlformats.org/officeDocument/2006/relationships" xmlns:p="http://schemas.openxmlformats.org/presentationml/2006/main">
  <p:tag name="KSO_WM_SLIDE_CONTENT_ORIENTATION" val=""/>
  <p:tag name="KSO_WM_SLIDE_HAS_MASK" val="0"/>
  <p:tag name="KSO_WM_SLIDE_ITEM_CNT" val="2"/>
  <p:tag name="KSO_WM_SLIDE_TYPE" val="text"/>
  <p:tag name="KSO_WM_TEMPLATE_SUBCATEGORY" val="29"/>
  <p:tag name="KSO_WM_BEAUTIFY_FLAG" val="#wm#"/>
  <p:tag name="KSO_WM_TEMPLATE_FIGMA_ID" val="69796626450"/>
  <p:tag name="KSO_WM_TEMPLATE_SLIDE_ID" val="slide_d19e6d640707aedf"/>
</p:tagLst>
</file>

<file path=ppt/tags/tag772.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801b0814ac1590b7a0a73d53a363f9203dc5e542"/>
  <p:tag name="KSO_WM_NEWLAYOUT_GROUP_ID" val="layout_2"/>
  <p:tag name="KSO_WM_NEWLAYOUT_ID" val="slide_d19e6d640707aedf"/>
  <p:tag name="KSO_WM_UNIT_PRESET_TEXT" val="Your slide title here"/>
</p:tagLst>
</file>

<file path=ppt/tags/tag773.xml><?xml version="1.0" encoding="utf-8"?>
<p:tagLst xmlns:a="http://schemas.openxmlformats.org/drawingml/2006/main" xmlns:r="http://schemas.openxmlformats.org/officeDocument/2006/relationships"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1_1"/>
  <p:tag name="KSO_WM_UNIT_TYPE" val="l_h_i"/>
  <p:tag name="KSO_WM_UNIT_PRESET_TEXT" val=" "/>
</p:tagLst>
</file>

<file path=ppt/tags/tag774.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d"/>
  <p:tag name="MH_PIC_SOURCE_TYPE" val="generate_slide_ai*{&quot;ai_type&quot;:&quot;&quot;,&quot;id&quot;:&quot;&quot;}*_ai_*0"/>
</p:tagLst>
</file>

<file path=ppt/tags/tag775.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 name="KSO_WM_UNIT_PRESET_TEXT" val="Your item title here"/>
</p:tagLst>
</file>

<file path=ppt/tags/tag776.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 name="KSO_WM_UNIT_PRESET_TEXT" val="Enter title text here"/>
</p:tagLst>
</file>

<file path=ppt/tags/tag777.xml><?xml version="1.0" encoding="utf-8"?>
<p:tagLst xmlns:a="http://schemas.openxmlformats.org/drawingml/2006/main" xmlns:r="http://schemas.openxmlformats.org/officeDocument/2006/relationships" xmlns:p="http://schemas.openxmlformats.org/presentationml/2006/main">
  <p:tag name="KSO_WM_FIGMA_DECORATION_INDEX" val="17"/>
  <p:tag name="$PH_EXT" val="2"/>
  <p:tag name="KSO_WM_BEAUTIFY_FLAG" val="#fgm#"/>
  <p:tag name="KSO_WM_DIAGRAM_GROUP_CODE" val="1"/>
  <p:tag name="KSO_WM_FIGMA_FLAG" val="#fgm#"/>
  <p:tag name="KSO_WM_SYNC_SLIDE_TEXT" val="1"/>
  <p:tag name="KSO_WM_UNIT_INDEX" val="1_2_1"/>
  <p:tag name="KSO_WM_UNIT_TYPE" val="l_h_i"/>
  <p:tag name="KSO_WM_UNIT_PRESET_TEXT" val=" "/>
</p:tagLst>
</file>

<file path=ppt/tags/tag778.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d"/>
  <p:tag name="MH_PIC_SOURCE_TYPE" val="generate_slide_ai*{&quot;id&quot;:&quot;http://ai-gateway-save.s3.us-west-2.amazonaws.com/aigc-gateway-v2-prod-us/9641dbb594ae6d503d9b107dc289b840.png?Expires=1786649348\u0026AWSAccessKeyId=AKIAQDSLOTKOUZKDBXZQ\u0026Signature=vBEtuS3bLIK2TlH%2Ff1U3Ef%2FXS1A%3D&quot;,&quot;product_name&quot;:&quot;wps-wpp-pc&quot;,&quot;intention_code&quot;:&quot;wps_wpp_generate_doc&quot;}*ai_google_3.0.7_prod*5dc2adcca7ce87eaf57e6534e01fa3d8-slide-9"/>
</p:tagLst>
</file>

<file path=ppt/tags/tag779.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a"/>
  <p:tag name="KSO_WM_UNIT_PRESET_TEXT" val="Your item title here"/>
</p:tagLst>
</file>

<file path=ppt/tags/tag780.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f"/>
  <p:tag name="KSO_WM_UNIT_PRESET_TEXT" val="Enter title text here"/>
</p:tagLst>
</file>

<file path=ppt/tags/tag781.xml><?xml version="1.0" encoding="utf-8"?>
<p:tagLst xmlns:a="http://schemas.openxmlformats.org/drawingml/2006/main" xmlns:r="http://schemas.openxmlformats.org/officeDocument/2006/relationships" xmlns:p="http://schemas.openxmlformats.org/presentationml/2006/main">
  <p:tag name="KSO_WM_SLIDE_CONTENT_ORIENTATION" val=""/>
  <p:tag name="KSO_WM_SLIDE_HAS_MASK" val="0"/>
  <p:tag name="KSO_WM_SLIDE_ITEM_CNT" val="1"/>
  <p:tag name="KSO_WM_SLIDE_TYPE" val="text"/>
  <p:tag name="KSO_WM_TEMPLATE_SUBCATEGORY" val="29"/>
  <p:tag name="KSO_WM_BEAUTIFY_FLAG" val="#wm#"/>
  <p:tag name="KSO_WM_TEMPLATE_FIGMA_ID" val="69796626450"/>
  <p:tag name="KSO_WM_TEMPLATE_SLIDE_ID" val="slide_468ece13c61b3939"/>
</p:tagLst>
</file>

<file path=ppt/tags/tag782.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a5883d778a2111b69269c5b8641efebd116fd880"/>
  <p:tag name="KSO_WM_NEWLAYOUT_GROUP_ID" val="layout_10004"/>
  <p:tag name="KSO_WM_NEWLAYOUT_ID" val="slide_468ece13c61b3939"/>
  <p:tag name="KSO_WM_UNIT_PRESET_TEXT" val="Your slide title here"/>
</p:tagLst>
</file>

<file path=ppt/tags/tag783.xml><?xml version="1.0" encoding="utf-8"?>
<p:tagLst xmlns:a="http://schemas.openxmlformats.org/drawingml/2006/main" xmlns:r="http://schemas.openxmlformats.org/officeDocument/2006/relationships"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1_1"/>
  <p:tag name="KSO_WM_UNIT_TYPE" val="l_h_i"/>
  <p:tag name="KSO_WM_UNIT_PRESET_TEXT" val=" "/>
</p:tagLst>
</file>

<file path=ppt/tags/tag784.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 name="KSO_WM_UNIT_PRESET_TEXT" val="Your item title here"/>
</p:tagLst>
</file>

<file path=ppt/tags/tag785.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 name="KSO_WM_UNIT_PRESET_TEXT" val="Enter text here"/>
</p:tagLst>
</file>

<file path=ppt/tags/tag786.xml><?xml version="1.0" encoding="utf-8"?>
<p:tagLst xmlns:a="http://schemas.openxmlformats.org/drawingml/2006/main" xmlns:r="http://schemas.openxmlformats.org/officeDocument/2006/relationships" xmlns:p="http://schemas.openxmlformats.org/presentationml/2006/main">
  <p:tag name="KSO_WM_SLIDE_CONTENT_ORIENTATION" val="center"/>
  <p:tag name="KSO_WM_SLIDE_HAS_MASK" val="0"/>
  <p:tag name="KSO_WM_SLIDE_ITEM_CNT" val="0"/>
  <p:tag name="KSO_WM_SLIDE_TYPE" val="sectionTitle"/>
  <p:tag name="KSO_WM_TEMPLATE_SUBCATEGORY" val="29"/>
  <p:tag name="KSO_WM_BEAUTIFY_FLAG" val="#wm#"/>
  <p:tag name="KSO_WM_TEMPLATE_SLIDE_ID" val="slide_8d1615941f9e1a55"/>
  <p:tag name="KSO_WM_TEMPLATE_INDEX" val="40480965"/>
  <p:tag name="KSO_WM_TEMPLATE_CATEGORY" val="custom"/>
  <p:tag name="KSO_WM_SLIDE_INDEX" val="3"/>
  <p:tag name="KSO_WM_SLIDE_ID" val="custom40480965_7"/>
  <p:tag name="KSO_WM_TEMPLATE_MASTER_TYPE" val="0"/>
  <p:tag name="KSO_WM_SLIDE_LAYOUT" val="a_e"/>
  <p:tag name="KSO_WM_SLIDE_LAYOUT_CNT" val="1_1"/>
  <p:tag name="KSO_WM_TAG_VERSION" val="3.0"/>
</p:tagLst>
</file>

<file path=ppt/tags/tag787.xml><?xml version="1.0" encoding="utf-8"?>
<p:tagLst xmlns:a="http://schemas.openxmlformats.org/drawingml/2006/main" xmlns:r="http://schemas.openxmlformats.org/officeDocument/2006/relationships" xmlns:p="http://schemas.openxmlformats.org/presentationml/2006/main">
  <p:tag name="KSO_WM_UNIT_HIGHLIGHT" val="0"/>
  <p:tag name="KSO_WM_BEAUTIFY_FLAG" val="#wm#"/>
  <p:tag name="KSO_WM_UNIT_INDEX" val="1"/>
  <p:tag name="KSO_WM_UNIT_TEXT_TYPE" val="1"/>
  <p:tag name="KSO_WM_UNIT_TYPE" val="a"/>
  <p:tag name="KSO_WM_LAYOUT_CHECK_HASH" val="84e56f4ec373788942225ee5e6fa6df4c782cf1c"/>
  <p:tag name="KSO_WM_NEWLAYOUT_ID" val="5149"/>
  <p:tag name="KSO_WM_UNIT_PRESET_TEXT" val="单击此处添加章节标题"/>
  <p:tag name="KSO_WM_FIGMA_FLAG" val="#fgm#"/>
  <p:tag name="KSO_WM_UNIT_ID" val="_10*a*1"/>
  <p:tag name="KSO_WM_TAG_VERSION" val="3.0"/>
  <p:tag name="KSO_WM_UNIT_ISNUMDGMTITLE" val="0"/>
  <p:tag name="KSO_WM_UNIT_NOCLEAR"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788.xml><?xml version="1.0" encoding="utf-8"?>
<p:tagLst xmlns:a="http://schemas.openxmlformats.org/drawingml/2006/main" xmlns:r="http://schemas.openxmlformats.org/officeDocument/2006/relationships" xmlns:p="http://schemas.openxmlformats.org/presentationml/2006/main">
  <p:tag name="KSO_WM_UNIT_HIGHLIGHT" val="0"/>
  <p:tag name="KSO_WM_BEAUTIFY_FLAG" val="#wm#"/>
  <p:tag name="KSO_WM_UNIT_INDEX" val="1"/>
  <p:tag name="KSO_WM_UNIT_TYPE" val="e"/>
  <p:tag name="KSO_WM_UNIT_PRESET_TEXT" val="01"/>
  <p:tag name="KSO_WM_FIGMA_FLAG" val="#fgm#"/>
  <p:tag name="KSO_WM_UNIT_ID" val="_10*e*1"/>
  <p:tag name="KSO_WM_TAG_VERSION" val="3.0"/>
  <p:tag name="KSO_WM_UNIT_ISNUMDGMTITLE" val="0"/>
  <p:tag name="KSO_WM_UNIT_NOCLEAR"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789.xml><?xml version="1.0" encoding="utf-8"?>
<p:tagLst xmlns:a="http://schemas.openxmlformats.org/drawingml/2006/main" xmlns:r="http://schemas.openxmlformats.org/officeDocument/2006/relationships" xmlns:p="http://schemas.openxmlformats.org/presentationml/2006/main">
  <p:tag name="KSO_WM_SLIDE_CONTENT_ORIENTATION" val=""/>
  <p:tag name="KSO_WM_SLIDE_HAS_MASK" val="0"/>
  <p:tag name="KSO_WM_SLIDE_ITEM_CNT" val="3"/>
  <p:tag name="KSO_WM_SLIDE_TYPE" val="text"/>
  <p:tag name="KSO_WM_TEMPLATE_SUBCATEGORY" val="29"/>
  <p:tag name="KSO_WM_BEAUTIFY_FLAG" val="#wm#"/>
  <p:tag name="KSO_WM_TEMPLATE_FIGMA_ID" val="69796626450"/>
  <p:tag name="KSO_WM_TEMPLATE_SLIDE_ID" val="slide_3a8d68c4cb9e2e1d"/>
</p:tagLst>
</file>

<file path=ppt/tags/tag790.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74ced7dcddfe286c9796603bf26777ea12cd0b7d"/>
  <p:tag name="KSO_WM_NEWLAYOUT_GROUP_ID" val="layout_35"/>
  <p:tag name="KSO_WM_NEWLAYOUT_ID" val="slide_3a8d68c4cb9e2e1d"/>
  <p:tag name="KSO_WM_UNIT_PRESET_TEXT" val="Your slide title here"/>
</p:tagLst>
</file>

<file path=ppt/tags/tag791.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2"/>
  <p:tag name="KSO_WM_UNIT_SUBTYPE" val="d"/>
  <p:tag name="KSO_WM_UNIT_TYPE" val="l_h_i"/>
  <p:tag name="KSO_WM_UNIT_PRESET_TEXT" val="01"/>
</p:tagLst>
</file>

<file path=ppt/tags/tag792.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 name="KSO_WM_UNIT_PRESET_TEXT" val="Your item title here"/>
</p:tagLst>
</file>

<file path=ppt/tags/tag793.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 name="KSO_WM_UNIT_PRESET_TEXT" val="Enter title text here"/>
</p:tagLst>
</file>

<file path=ppt/tags/tag794.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2"/>
  <p:tag name="KSO_WM_UNIT_SUBTYPE" val="d"/>
  <p:tag name="KSO_WM_UNIT_TYPE" val="l_h_i"/>
  <p:tag name="KSO_WM_UNIT_PRESET_TEXT" val="02"/>
</p:tagLst>
</file>

<file path=ppt/tags/tag795.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a"/>
  <p:tag name="KSO_WM_UNIT_PRESET_TEXT" val="Your item title here"/>
</p:tagLst>
</file>

<file path=ppt/tags/tag796.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f"/>
  <p:tag name="KSO_WM_UNIT_PRESET_TEXT" val="Enter title text here"/>
</p:tagLst>
</file>

<file path=ppt/tags/tag797.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3_2"/>
  <p:tag name="KSO_WM_UNIT_SUBTYPE" val="d"/>
  <p:tag name="KSO_WM_UNIT_TYPE" val="l_h_i"/>
  <p:tag name="KSO_WM_UNIT_PRESET_TEXT" val="03"/>
</p:tagLst>
</file>

<file path=ppt/tags/tag798.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3_1"/>
  <p:tag name="KSO_WM_UNIT_TYPE" val="l_h_a"/>
  <p:tag name="KSO_WM_UNIT_PRESET_TEXT" val="Your item title here"/>
</p:tagLst>
</file>

<file path=ppt/tags/tag799.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3_1"/>
  <p:tag name="KSO_WM_UNIT_TYPE" val="l_h_f"/>
  <p:tag name="KSO_WM_UNIT_PRESET_TEXT" val="Enter title text here"/>
</p:tagLst>
</file>

<file path=ppt/tags/tag800.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 name="KSO_WM_UNIT_PRESET_TEXT" val="Your item title here"/>
</p:tagLst>
</file>

<file path=ppt/tags/tag801.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 name="KSO_WM_UNIT_PRESET_TEXT" val="Enter title text here"/>
</p:tagLst>
</file>

<file path=ppt/tags/tag802.xml><?xml version="1.0" encoding="utf-8"?>
<p:tagLst xmlns:a="http://schemas.openxmlformats.org/drawingml/2006/main" xmlns:r="http://schemas.openxmlformats.org/officeDocument/2006/relationships" xmlns:p="http://schemas.openxmlformats.org/presentationml/2006/main">
  <p:tag name="KSO_WM_SLIDE_CONTENT_ORIENTATION" val=""/>
  <p:tag name="KSO_WM_SLIDE_HAS_MASK" val="0"/>
  <p:tag name="KSO_WM_SLIDE_ITEM_CNT" val="2"/>
  <p:tag name="KSO_WM_SLIDE_TYPE" val="text"/>
  <p:tag name="KSO_WM_TEMPLATE_SUBCATEGORY" val="29"/>
  <p:tag name="KSO_WM_BEAUTIFY_FLAG" val="#wm#"/>
  <p:tag name="KSO_WM_TEMPLATE_FIGMA_ID" val="69796626450"/>
  <p:tag name="KSO_WM_TEMPLATE_SLIDE_ID" val="slide_abf1357515e16e34"/>
</p:tagLst>
</file>

<file path=ppt/tags/tag803.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8ff4b26129122d11bffbf4aef3d1b6c607f8e376"/>
  <p:tag name="KSO_WM_NEWLAYOUT_GROUP_ID" val="layout_27"/>
  <p:tag name="KSO_WM_NEWLAYOUT_ID" val="slide_abf1357515e16e34"/>
  <p:tag name="KSO_WM_UNIT_PRESET_TEXT" val="Your slide title here"/>
</p:tagLst>
</file>

<file path=ppt/tags/tag804.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2"/>
  <p:tag name="KSO_WM_UNIT_SUBTYPE" val="d"/>
  <p:tag name="KSO_WM_UNIT_TYPE" val="l_h_i"/>
  <p:tag name="KSO_WM_UNIT_PRESET_TEXT" val="01"/>
</p:tagLst>
</file>

<file path=ppt/tags/tag805.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2"/>
  <p:tag name="KSO_WM_UNIT_SUBTYPE" val="d"/>
  <p:tag name="KSO_WM_UNIT_TYPE" val="l_h_i"/>
  <p:tag name="KSO_WM_UNIT_PRESET_TEXT" val="02"/>
</p:tagLst>
</file>

<file path=ppt/tags/tag806.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a"/>
  <p:tag name="KSO_WM_UNIT_PRESET_TEXT" val="Your item title here"/>
</p:tagLst>
</file>

<file path=ppt/tags/tag807.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f"/>
  <p:tag name="KSO_WM_UNIT_PRESET_TEXT" val="Enter title text here"/>
</p:tagLst>
</file>

<file path=ppt/tags/tag808.xml><?xml version="1.0" encoding="utf-8"?>
<p:tagLst xmlns:a="http://schemas.openxmlformats.org/drawingml/2006/main" xmlns:r="http://schemas.openxmlformats.org/officeDocument/2006/relationships" xmlns:p="http://schemas.openxmlformats.org/presentationml/2006/main">
  <p:tag name="KSO_WM_SLIDE_CONTENT_ORIENTATION" val=""/>
  <p:tag name="KSO_WM_SLIDE_HAS_MASK" val="0"/>
  <p:tag name="KSO_WM_SLIDE_ITEM_CNT" val="3"/>
  <p:tag name="KSO_WM_SLIDE_TYPE" val="text"/>
  <p:tag name="KSO_WM_TEMPLATE_SUBCATEGORY" val="29"/>
  <p:tag name="KSO_WM_BEAUTIFY_FLAG" val="#wm#"/>
  <p:tag name="KSO_WM_TEMPLATE_FIGMA_ID" val="69796626450"/>
  <p:tag name="KSO_WM_TEMPLATE_SLIDE_ID" val="slide_0576b72b971413eb"/>
</p:tagLst>
</file>

<file path=ppt/tags/tag809.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14c2417bbdc9a9bf5d6df563379fb05a87985ef7"/>
  <p:tag name="KSO_WM_NEWLAYOUT_GROUP_ID" val="layout_3"/>
  <p:tag name="KSO_WM_NEWLAYOUT_ID" val="slide_0576b72b971413eb"/>
  <p:tag name="KSO_WM_UNIT_PRESET_TEXT" val="Your slide title here"/>
</p:tagLst>
</file>

<file path=ppt/tags/tag810.xml><?xml version="1.0" encoding="utf-8"?>
<p:tagLst xmlns:a="http://schemas.openxmlformats.org/drawingml/2006/main" xmlns:r="http://schemas.openxmlformats.org/officeDocument/2006/relationships" xmlns:p="http://schemas.openxmlformats.org/presentationml/2006/main">
  <p:tag name="KSO_WM_FIGMA_DECORATION_INDEX" val="16"/>
  <p:tag name="$PH_EXT" val="2"/>
  <p:tag name="KSO_WM_BEAUTIFY_FLAG" val="#fgm#"/>
  <p:tag name="KSO_WM_DIAGRAM_GROUP_CODE" val="1"/>
  <p:tag name="KSO_WM_FIGMA_FLAG" val="#fgm#"/>
  <p:tag name="KSO_WM_SYNC_SLIDE_TEXT" val="1"/>
  <p:tag name="KSO_WM_UNIT_INDEX" val="1_1_1"/>
  <p:tag name="KSO_WM_UNIT_TYPE" val="l_h_i"/>
  <p:tag name="KSO_WM_UNIT_PRESET_TEXT" val=" "/>
</p:tagLst>
</file>

<file path=ppt/tags/tag811.xml><?xml version="1.0" encoding="utf-8"?>
<p:tagLst xmlns:a="http://schemas.openxmlformats.org/drawingml/2006/main" xmlns:r="http://schemas.openxmlformats.org/officeDocument/2006/relationships" xmlns:p="http://schemas.openxmlformats.org/presentationml/2006/main">
  <p:tag name="KSO_WM_FIGMA_DECORATION_INDEX" val="7"/>
  <p:tag name="$PH_EXT" val="1"/>
  <p:tag name="KSO_WM_BEAUTIFY_FLAG" val="#fgm#"/>
  <p:tag name="KSO_WM_DIAGRAM_GROUP_CODE" val="1"/>
  <p:tag name="KSO_WM_FIGMA_FLAG" val="#fgm#"/>
  <p:tag name="KSO_WM_UNIT_INDEX" val="1_1_1"/>
  <p:tag name="KSO_WM_UNIT_TYPE" val="l_h_x"/>
</p:tagLst>
</file>

<file path=ppt/tags/tag812.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 name="KSO_WM_UNIT_PRESET_TEXT" val="Your item title here"/>
</p:tagLst>
</file>

<file path=ppt/tags/tag813.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 name="KSO_WM_UNIT_PRESET_TEXT" val="Enter title text here"/>
</p:tagLst>
</file>

<file path=ppt/tags/tag814.xml><?xml version="1.0" encoding="utf-8"?>
<p:tagLst xmlns:a="http://schemas.openxmlformats.org/drawingml/2006/main" xmlns:r="http://schemas.openxmlformats.org/officeDocument/2006/relationships" xmlns:p="http://schemas.openxmlformats.org/presentationml/2006/main">
  <p:tag name="KSO_WM_SLIDE_CONTENT_ORIENTATION" val=""/>
  <p:tag name="KSO_WM_SLIDE_HAS_MASK" val="0"/>
  <p:tag name="KSO_WM_SLIDE_ITEM_CNT" val="1"/>
  <p:tag name="KSO_WM_SLIDE_TYPE" val="text"/>
  <p:tag name="KSO_WM_TEMPLATE_SUBCATEGORY" val="29"/>
  <p:tag name="KSO_WM_BEAUTIFY_FLAG" val="#wm#"/>
  <p:tag name="KSO_WM_TEMPLATE_FIGMA_ID" val="69796626450"/>
  <p:tag name="KSO_WM_TEMPLATE_SLIDE_ID" val="slide_3f335b4947da46c9"/>
</p:tagLst>
</file>

<file path=ppt/tags/tag815.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7d6357e27c340e3326448b2159e3549d43114137"/>
  <p:tag name="KSO_WM_NEWLAYOUT_GROUP_ID" val="layout_10007"/>
  <p:tag name="KSO_WM_NEWLAYOUT_ID" val="slide_3f335b4947da46c9"/>
  <p:tag name="KSO_WM_UNIT_PRESET_TEXT" val="Your slide title here"/>
</p:tagLst>
</file>

<file path=ppt/tags/tag816.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 name="KSO_WM_UNIT_PRESET_TEXT" val="Your item title here"/>
</p:tagLst>
</file>

<file path=ppt/tags/tag817.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 name="KSO_WM_UNIT_PRESET_TEXT" val="Enter text here"/>
</p:tagLst>
</file>

<file path=ppt/tags/tag818.xml><?xml version="1.0" encoding="utf-8"?>
<p:tagLst xmlns:a="http://schemas.openxmlformats.org/drawingml/2006/main" xmlns:r="http://schemas.openxmlformats.org/officeDocument/2006/relationships" xmlns:p="http://schemas.openxmlformats.org/presentationml/2006/main">
  <p:tag name="KSO_WM_SLIDE_CONTENT_ORIENTATION" val=""/>
  <p:tag name="KSO_WM_SLIDE_HAS_MASK" val="0"/>
  <p:tag name="KSO_WM_SLIDE_ITEM_CNT" val="2"/>
  <p:tag name="KSO_WM_SLIDE_TYPE" val="text"/>
  <p:tag name="KSO_WM_TEMPLATE_SUBCATEGORY" val="29"/>
  <p:tag name="KSO_WM_BEAUTIFY_FLAG" val="#wm#"/>
  <p:tag name="KSO_WM_TEMPLATE_FIGMA_ID" val="69796626450"/>
  <p:tag name="KSO_WM_TEMPLATE_SLIDE_ID" val="slide_302b626862fe8ef3"/>
</p:tagLst>
</file>

<file path=ppt/tags/tag819.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2f59e77f00ead6f1c5549fa6baf9267bc61f3bef"/>
  <p:tag name="KSO_WM_NEWLAYOUT_GROUP_ID" val="layout_60"/>
  <p:tag name="KSO_WM_NEWLAYOUT_ID" val="slide_302b626862fe8ef3"/>
  <p:tag name="KSO_WM_UNIT_PRESET_TEXT" val="Your slide title here"/>
</p:tagLst>
</file>

<file path=ppt/tags/tag820.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d"/>
  <p:tag name="MH_PIC_SOURCE_TYPE" val="generate_slide_ai*{&quot;id&quot;:&quot;http://ai-gateway-save.s3.us-west-2.amazonaws.com/aigc-gateway-v2-prod-us/d7033ef2fb76176bb9526795abbe9d65.png?Expires=1786649352\u0026AWSAccessKeyId=AKIAQDSLOTKOUZKDBXZQ\u0026Signature=e29PaE%2BxTS1f37kxxtOKGpRJTFk%3D&quot;,&quot;product_name&quot;:&quot;wps-wpp-pc&quot;,&quot;intention_code&quot;:&quot;wps_wpp_generate_doc&quot;}*ai_google_3.0.7_prod*5dc2adcca7ce87eaf57e6534e01fa3d8-slide-17"/>
</p:tagLst>
</file>

<file path=ppt/tags/tag821.xml><?xml version="1.0" encoding="utf-8"?>
<p:tagLst xmlns:a="http://schemas.openxmlformats.org/drawingml/2006/main" xmlns:r="http://schemas.openxmlformats.org/officeDocument/2006/relationships" xmlns:p="http://schemas.openxmlformats.org/presentationml/2006/main">
  <p:tag name="KSO_WM_FIGMA_DECORATION_INDEX" val="18_contentModel"/>
  <p:tag name="$PH_EXT" val="2"/>
  <p:tag name="KSO_WM_BEAUTIFY_FLAG" val="#fgm#"/>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1"/>
  <p:tag name="KSO_WM_UNIT_TYPE" val="l_i"/>
  <p:tag name="KSO_WM_UNIT_PRESET_TEXT" val=" "/>
</p:tagLst>
</file>

<file path=ppt/tags/tag822.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 name="KSO_WM_UNIT_PRESET_TEXT" val="Item title here"/>
</p:tagLst>
</file>

<file path=ppt/tags/tag823.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 name="KSO_WM_UNIT_PRESET_TEXT" val="Enter title text here"/>
</p:tagLst>
</file>

<file path=ppt/tags/tag824.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a"/>
  <p:tag name="KSO_WM_UNIT_PRESET_TEXT" val="Item title here"/>
</p:tagLst>
</file>

<file path=ppt/tags/tag825.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f"/>
  <p:tag name="KSO_WM_UNIT_PRESET_TEXT" val="Enter title text here"/>
</p:tagLst>
</file>

<file path=ppt/tags/tag826.xml><?xml version="1.0" encoding="utf-8"?>
<p:tagLst xmlns:a="http://schemas.openxmlformats.org/drawingml/2006/main" xmlns:r="http://schemas.openxmlformats.org/officeDocument/2006/relationships" xmlns:p="http://schemas.openxmlformats.org/presentationml/2006/main">
  <p:tag name="KSO_WM_SLIDE_CONTENT_ORIENTATION" val=""/>
  <p:tag name="KSO_WM_SLIDE_HAS_MASK" val="0"/>
  <p:tag name="KSO_WM_SLIDE_ITEM_CNT" val="1"/>
  <p:tag name="KSO_WM_SLIDE_TYPE" val="text"/>
  <p:tag name="KSO_WM_TEMPLATE_SUBCATEGORY" val="29"/>
  <p:tag name="KSO_WM_BEAUTIFY_FLAG" val="#wm#"/>
  <p:tag name="KSO_WM_TEMPLATE_FIGMA_ID" val="69796626450"/>
  <p:tag name="KSO_WM_TEMPLATE_SLIDE_ID" val="slide_ac4b0bf6829f37b8"/>
</p:tagLst>
</file>

<file path=ppt/tags/tag827.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3e2394961f65023132c6438cd6d281fe7dd69139"/>
  <p:tag name="KSO_WM_NEWLAYOUT_GROUP_ID" val="layout_42"/>
  <p:tag name="KSO_WM_NEWLAYOUT_ID" val="slide_ac4b0bf6829f37b8"/>
  <p:tag name="KSO_WM_UNIT_PRESET_TEXT" val="Your slide title here"/>
</p:tagLst>
</file>

<file path=ppt/tags/tag828.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d"/>
  <p:tag name="MH_PIC_SOURCE_TYPE" val="generate_slide_ai*{&quot;id&quot;:&quot;http://ai-gateway-save.s3.us-west-2.amazonaws.com/aigc-gateway-v2-prod-us/76d7b8d7dcca9fdc39b41e4f27721a0f.png?Expires=1786649353\u0026AWSAccessKeyId=AKIAQDSLOTKOUZKDBXZQ\u0026Signature=jp0uqUb5LGo96ZlP3EkJOKbNPXY%3D&quot;,&quot;product_name&quot;:&quot;wps-wpp-pc&quot;,&quot;intention_code&quot;:&quot;wps_wpp_generate_doc&quot;}*ai_google_3.0.7_prod*5dc2adcca7ce87eaf57e6534e01fa3d8-slide-18"/>
</p:tagLst>
</file>

<file path=ppt/tags/tag829.xml><?xml version="1.0" encoding="utf-8"?>
<p:tagLst xmlns:a="http://schemas.openxmlformats.org/drawingml/2006/main" xmlns:r="http://schemas.openxmlformats.org/officeDocument/2006/relationships" xmlns:p="http://schemas.openxmlformats.org/presentationml/2006/main">
  <p:tag name="KSO_WM_FIGMA_DECORATION_INDEX" val="19"/>
  <p:tag name="$PH_EXT" val="2"/>
  <p:tag name="KSO_WM_BEAUTIFY_FLAG" val="#fgm#"/>
  <p:tag name="KSO_WM_DIAGRAM_GROUP_CODE" val="1"/>
  <p:tag name="KSO_WM_FIGMA_FLAG" val="#fgm#"/>
  <p:tag name="KSO_WM_SYNC_SLIDE_TEXT" val="1"/>
  <p:tag name="KSO_WM_UNIT_INDEX" val="1_1_1"/>
  <p:tag name="KSO_WM_UNIT_TYPE" val="l_h_i"/>
  <p:tag name="KSO_WM_UNIT_PRESET_TEXT" val=" "/>
</p:tagLst>
</file>

<file path=ppt/tags/tag830.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 name="KSO_WM_UNIT_PRESET_TEXT" val="Your item title here"/>
</p:tagLst>
</file>

<file path=ppt/tags/tag831.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 name="KSO_WM_UNIT_PRESET_TEXT" val="Enter text here"/>
</p:tagLst>
</file>

<file path=ppt/tags/tag832.xml><?xml version="1.0" encoding="utf-8"?>
<p:tagLst xmlns:a="http://schemas.openxmlformats.org/drawingml/2006/main" xmlns:r="http://schemas.openxmlformats.org/officeDocument/2006/relationships" xmlns:p="http://schemas.openxmlformats.org/presentationml/2006/main">
  <p:tag name="KSO_WM_SLIDE_CONTENT_ORIENTATION" val=""/>
  <p:tag name="KSO_WM_SLIDE_HAS_MASK" val="0"/>
  <p:tag name="KSO_WM_SLIDE_ITEM_CNT" val="2"/>
  <p:tag name="KSO_WM_SLIDE_TYPE" val="text"/>
  <p:tag name="KSO_WM_TEMPLATE_SUBCATEGORY" val="29"/>
  <p:tag name="KSO_WM_BEAUTIFY_FLAG" val="#wm#"/>
  <p:tag name="KSO_WM_TEMPLATE_FIGMA_ID" val="69796626450"/>
  <p:tag name="KSO_WM_TEMPLATE_SLIDE_ID" val="slide_15cb9f4c4c6c7b02"/>
</p:tagLst>
</file>

<file path=ppt/tags/tag833.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e67706d8770eacc45737e1324c3c519ef11776d1"/>
  <p:tag name="KSO_WM_NEWLAYOUT_GROUP_ID" val="layout_61"/>
  <p:tag name="KSO_WM_NEWLAYOUT_ID" val="slide_15cb9f4c4c6c7b02"/>
  <p:tag name="KSO_WM_UNIT_PRESET_TEXT" val="Your slide title here"/>
</p:tagLst>
</file>

<file path=ppt/tags/tag834.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d"/>
  <p:tag name="MH_PIC_SOURCE_TYPE" val="generate_slide_ai*{&quot;id&quot;:&quot;http://ai-gateway-save.s3.us-west-2.amazonaws.com/aigc-gateway-v2-prod-us/06ace7ea7584a9a782957876694f33e1.png?Expires=1786649348\u0026AWSAccessKeyId=AKIAQDSLOTKOUZKDBXZQ\u0026Signature=lYHPfWO6oQmOtYRmHugXHToSdQY%3D&quot;,&quot;product_name&quot;:&quot;wps-wpp-pc&quot;,&quot;intention_code&quot;:&quot;wps_wpp_generate_doc&quot;}*ai_google_3.0.7_prod*5dc2adcca7ce87eaf57e6534e01fa3d8-slide-19"/>
</p:tagLst>
</file>

<file path=ppt/tags/tag835.xml><?xml version="1.0" encoding="utf-8"?>
<p:tagLst xmlns:a="http://schemas.openxmlformats.org/drawingml/2006/main" xmlns:r="http://schemas.openxmlformats.org/officeDocument/2006/relationships" xmlns:p="http://schemas.openxmlformats.org/presentationml/2006/main">
  <p:tag name="KSO_WM_FIGMA_DECORATION_INDEX" val="17_contentModel"/>
  <p:tag name="$PH_EXT" val="2"/>
  <p:tag name="KSO_WM_BEAUTIFY_FLAG" val="#fgm#"/>
  <p:tag name="KSO_WM_FIGMA_FLAG" val="#fgm#"/>
  <p:tag name="KSO_WM_SYNC_SLIDE_TEXT" val="1"/>
  <p:tag name="KSO_WM_UNIT_INDEX" val="1_1"/>
  <p:tag name="KSO_WM_UNIT_TYPE" val="l_i"/>
  <p:tag name="KSO_WM_UNIT_PRESET_TEXT" val=" "/>
</p:tagLst>
</file>

<file path=ppt/tags/tag836.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 name="KSO_WM_UNIT_PRESET_TEXT" val="Item title here"/>
</p:tagLst>
</file>

<file path=ppt/tags/tag837.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 name="KSO_WM_UNIT_PRESET_TEXT" val="Enter title text here"/>
</p:tagLst>
</file>

<file path=ppt/tags/tag838.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a"/>
  <p:tag name="KSO_WM_UNIT_PRESET_TEXT" val="Item title here"/>
</p:tagLst>
</file>

<file path=ppt/tags/tag839.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f"/>
  <p:tag name="KSO_WM_UNIT_PRESET_TEXT" val="Enter title text here"/>
</p:tagLst>
</file>

<file path=ppt/tags/tag840.xml><?xml version="1.0" encoding="utf-8"?>
<p:tagLst xmlns:a="http://schemas.openxmlformats.org/drawingml/2006/main" xmlns:r="http://schemas.openxmlformats.org/officeDocument/2006/relationships" xmlns:p="http://schemas.openxmlformats.org/presentationml/2006/main">
  <p:tag name="KSO_WM_SLIDE_CONTENT_ORIENTATION" val=""/>
  <p:tag name="KSO_WM_SLIDE_HAS_MASK" val="0"/>
  <p:tag name="KSO_WM_SLIDE_ITEM_CNT" val="2"/>
  <p:tag name="KSO_WM_SLIDE_TYPE" val="text"/>
  <p:tag name="KSO_WM_TEMPLATE_SUBCATEGORY" val="29"/>
  <p:tag name="KSO_WM_BEAUTIFY_FLAG" val="#wm#"/>
  <p:tag name="KSO_WM_TEMPLATE_FIGMA_ID" val="69796626450"/>
  <p:tag name="KSO_WM_TEMPLATE_SLIDE_ID" val="slide_76e1347c3f07957f"/>
</p:tagLst>
</file>

<file path=ppt/tags/tag841.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fdd631f54488c04c1b6527a4eee74b05104b1c65"/>
  <p:tag name="KSO_WM_NEWLAYOUT_GROUP_ID" val="layout_57"/>
  <p:tag name="KSO_WM_NEWLAYOUT_ID" val="slide_76e1347c3f07957f"/>
  <p:tag name="KSO_WM_UNIT_PRESET_TEXT" val="Your slide title here"/>
</p:tagLst>
</file>

<file path=ppt/tags/tag842.xml><?xml version="1.0" encoding="utf-8"?>
<p:tagLst xmlns:a="http://schemas.openxmlformats.org/drawingml/2006/main" xmlns:r="http://schemas.openxmlformats.org/officeDocument/2006/relationships" xmlns:p="http://schemas.openxmlformats.org/presentationml/2006/main">
  <p:tag name="KSO_WM_FIGMA_DECORATION_INDEX" val="17"/>
  <p:tag name="$PH_EXT" val="2"/>
  <p:tag name="KSO_WM_BEAUTIFY_FLAG" val="#fgm#"/>
  <p:tag name="KSO_WM_DIAGRAM_GROUP_CODE" val="1"/>
  <p:tag name="KSO_WM_FIGMA_FLAG" val="#fgm#"/>
  <p:tag name="KSO_WM_SYNC_SLIDE_TEXT" val="1"/>
  <p:tag name="KSO_WM_UNIT_INDEX" val="1_1_1"/>
  <p:tag name="KSO_WM_UNIT_TYPE" val="l_h_i"/>
  <p:tag name="KSO_WM_UNIT_PRESET_TEXT" val=" "/>
</p:tagLst>
</file>

<file path=ppt/tags/tag843.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d"/>
  <p:tag name="MH_PIC_SOURCE_TYPE" val="generate_slide_ai*{&quot;id&quot;:&quot;http://ai-gateway-save.s3.us-west-2.amazonaws.com/aigc-gateway-v2-prod-us/79b1ea92c296135aa17cdfb843f07a3b.png?Expires=1786649348\u0026AWSAccessKeyId=AKIAQDSLOTKOUZKDBXZQ\u0026Signature=kvAb0Z2463rJ3snXZphC%2BQdXJzo%3D&quot;,&quot;product_name&quot;:&quot;wps-wpp-pc&quot;,&quot;intention_code&quot;:&quot;wps_wpp_generate_doc&quot;}*ai_google_3.0.7_prod*5dc2adcca7ce87eaf57e6534e01fa3d8-slide-20"/>
</p:tagLst>
</file>

<file path=ppt/tags/tag844.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 name="KSO_WM_UNIT_PRESET_TEXT" val="Your item title here"/>
</p:tagLst>
</file>

<file path=ppt/tags/tag845.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 name="KSO_WM_UNIT_PRESET_TEXT" val="Enter title text here"/>
</p:tagLst>
</file>

<file path=ppt/tags/tag846.xml><?xml version="1.0" encoding="utf-8"?>
<p:tagLst xmlns:a="http://schemas.openxmlformats.org/drawingml/2006/main" xmlns:r="http://schemas.openxmlformats.org/officeDocument/2006/relationships" xmlns:p="http://schemas.openxmlformats.org/presentationml/2006/main">
  <p:tag name="KSO_WM_FIGMA_DECORATION_INDEX" val="17"/>
  <p:tag name="$PH_EXT" val="2"/>
  <p:tag name="KSO_WM_BEAUTIFY_FLAG" val="#fgm#"/>
  <p:tag name="KSO_WM_DIAGRAM_GROUP_CODE" val="1"/>
  <p:tag name="KSO_WM_FIGMA_FLAG" val="#fgm#"/>
  <p:tag name="KSO_WM_SYNC_SLIDE_TEXT" val="1"/>
  <p:tag name="KSO_WM_UNIT_INDEX" val="1_2_1"/>
  <p:tag name="KSO_WM_UNIT_TYPE" val="l_h_i"/>
  <p:tag name="KSO_WM_UNIT_PRESET_TEXT" val=" "/>
</p:tagLst>
</file>

<file path=ppt/tags/tag847.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d"/>
  <p:tag name="MH_PIC_SOURCE_TYPE" val="generate_slide_ai*{&quot;id&quot;:&quot;http://ai-gateway-save.s3.us-west-2.amazonaws.com/aigc-gateway-v2-prod-us/ec93dc3edf840f12a8c13997e3ebd6cd.png?Expires=1786649342\u0026AWSAccessKeyId=AKIAQDSLOTKOUZKDBXZQ\u0026Signature=kTk2VamlmE9hNS49Ee5k7o%2F2das%3D&quot;,&quot;product_name&quot;:&quot;wps-wpp-pc&quot;,&quot;intention_code&quot;:&quot;wps_wpp_generate_doc&quot;}*ai_google_3.0.7_prod*5dc2adcca7ce87eaf57e6534e01fa3d8-slide-20"/>
</p:tagLst>
</file>

<file path=ppt/tags/tag848.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a"/>
  <p:tag name="KSO_WM_UNIT_PRESET_TEXT" val="Your item title here"/>
</p:tagLst>
</file>

<file path=ppt/tags/tag849.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f"/>
  <p:tag name="KSO_WM_UNIT_PRESET_TEXT" val="Enter title text here"/>
</p:tagLst>
</file>

<file path=ppt/tags/tag850.xml><?xml version="1.0" encoding="utf-8"?>
<p:tagLst xmlns:a="http://schemas.openxmlformats.org/drawingml/2006/main" xmlns:r="http://schemas.openxmlformats.org/officeDocument/2006/relationships" xmlns:p="http://schemas.openxmlformats.org/presentationml/2006/main">
  <p:tag name="KSO_WM_SLIDE_CONTENT_ORIENTATION" val=""/>
  <p:tag name="KSO_WM_SLIDE_HAS_MASK" val="0"/>
  <p:tag name="KSO_WM_SLIDE_ITEM_CNT" val="2"/>
  <p:tag name="KSO_WM_SLIDE_TYPE" val="text"/>
  <p:tag name="KSO_WM_TEMPLATE_SUBCATEGORY" val="29"/>
  <p:tag name="KSO_WM_BEAUTIFY_FLAG" val="#wm#"/>
  <p:tag name="KSO_WM_TEMPLATE_FIGMA_ID" val="69796626450"/>
  <p:tag name="KSO_WM_TEMPLATE_SLIDE_ID" val="slide_aa62b3640af52fc2"/>
</p:tagLst>
</file>

<file path=ppt/tags/tag851.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96414f64049c2e028926ace09b6c1fe10224903d"/>
  <p:tag name="KSO_WM_NEWLAYOUT_GROUP_ID" val="layout_38"/>
  <p:tag name="KSO_WM_NEWLAYOUT_ID" val="slide_aa62b3640af52fc2"/>
  <p:tag name="KSO_WM_UNIT_PRESET_TEXT" val="Your slide title here"/>
</p:tagLst>
</file>

<file path=ppt/tags/tag852.xml><?xml version="1.0" encoding="utf-8"?>
<p:tagLst xmlns:a="http://schemas.openxmlformats.org/drawingml/2006/main" xmlns:r="http://schemas.openxmlformats.org/officeDocument/2006/relationships"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1_1"/>
  <p:tag name="KSO_WM_UNIT_TYPE" val="l_h_i"/>
  <p:tag name="KSO_WM_UNIT_PRESET_TEXT" val=" "/>
</p:tagLst>
</file>

<file path=ppt/tags/tag853.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d"/>
  <p:tag name="MH_PIC_SOURCE_TYPE" val="generate_slide_ai*{&quot;id&quot;:&quot;http://ai-gateway-save.s3.us-west-2.amazonaws.com/aigc-gateway-v2-prod-us/805c30206ae14459d00ee828947e015e.png?Expires=1786649345\u0026AWSAccessKeyId=AKIAQDSLOTKOUZKDBXZQ\u0026Signature=7TE0oeaaVRtr6y5jhX8vS5HXUqw%3D&quot;,&quot;product_name&quot;:&quot;wps-wpp-pc&quot;,&quot;intention_code&quot;:&quot;wps_wpp_generate_doc&quot;}*ai_google_3.0.7_prod*5dc2adcca7ce87eaf57e6534e01fa3d8-slide-21"/>
</p:tagLst>
</file>

<file path=ppt/tags/tag854.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 name="KSO_WM_UNIT_PRESET_TEXT" val="Your item title here"/>
</p:tagLst>
</file>

<file path=ppt/tags/tag855.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 name="KSO_WM_UNIT_PRESET_TEXT" val="Enter title text here"/>
</p:tagLst>
</file>

<file path=ppt/tags/tag856.xml><?xml version="1.0" encoding="utf-8"?>
<p:tagLst xmlns:a="http://schemas.openxmlformats.org/drawingml/2006/main" xmlns:r="http://schemas.openxmlformats.org/officeDocument/2006/relationships"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2_1"/>
  <p:tag name="KSO_WM_UNIT_TYPE" val="l_h_i"/>
  <p:tag name="KSO_WM_UNIT_PRESET_TEXT" val=" "/>
</p:tagLst>
</file>

<file path=ppt/tags/tag857.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d"/>
  <p:tag name="MH_PIC_SOURCE_TYPE" val="generate_slide_ai*{&quot;id&quot;:&quot;http://ai-gateway-save.s3.us-west-2.amazonaws.com/aigc-gateway-v2-prod-us/f9f738b6decd73e48df5f57f1e81f6a9.png?Expires=1786649342\u0026AWSAccessKeyId=AKIAQDSLOTKOUZKDBXZQ\u0026Signature=wwfpqUpb5VZHsAiIxo3JDg84aiQ%3D&quot;,&quot;product_name&quot;:&quot;wps-wpp-pc&quot;,&quot;intention_code&quot;:&quot;wps_wpp_generate_doc&quot;}*ai_google_3.0.7_prod*5dc2adcca7ce87eaf57e6534e01fa3d8-slide-21"/>
</p:tagLst>
</file>

<file path=ppt/tags/tag858.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a"/>
  <p:tag name="KSO_WM_UNIT_PRESET_TEXT" val="Your item title here"/>
</p:tagLst>
</file>

<file path=ppt/tags/tag859.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f"/>
  <p:tag name="KSO_WM_UNIT_PRESET_TEXT" val="Enter title text here"/>
</p:tagLst>
</file>

<file path=ppt/tags/tag860.xml><?xml version="1.0" encoding="utf-8"?>
<p:tagLst xmlns:a="http://schemas.openxmlformats.org/drawingml/2006/main" xmlns:r="http://schemas.openxmlformats.org/officeDocument/2006/relationships" xmlns:p="http://schemas.openxmlformats.org/presentationml/2006/main">
  <p:tag name="KSO_WM_SLIDE_CONTENT_ORIENTATION" val=""/>
  <p:tag name="KSO_WM_SLIDE_HAS_MASK" val="0"/>
  <p:tag name="KSO_WM_SLIDE_ITEM_CNT" val="2"/>
  <p:tag name="KSO_WM_SLIDE_TYPE" val="text"/>
  <p:tag name="KSO_WM_TEMPLATE_SUBCATEGORY" val="29"/>
  <p:tag name="KSO_WM_BEAUTIFY_FLAG" val="#wm#"/>
  <p:tag name="KSO_WM_TEMPLATE_FIGMA_ID" val="69796626450"/>
  <p:tag name="KSO_WM_TEMPLATE_SLIDE_ID" val="slide_aaf94aee24f2559b"/>
</p:tagLst>
</file>

<file path=ppt/tags/tag861.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26784228d9ceb18df7d9d02e721928741214628c"/>
  <p:tag name="KSO_WM_NEWLAYOUT_GROUP_ID" val="layout_31"/>
  <p:tag name="KSO_WM_NEWLAYOUT_ID" val="slide_aaf94aee24f2559b"/>
  <p:tag name="KSO_WM_UNIT_PRESET_TEXT" val="Your slide title here"/>
</p:tagLst>
</file>

<file path=ppt/tags/tag862.xml><?xml version="1.0" encoding="utf-8"?>
<p:tagLst xmlns:a="http://schemas.openxmlformats.org/drawingml/2006/main" xmlns:r="http://schemas.openxmlformats.org/officeDocument/2006/relationships"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1_1"/>
  <p:tag name="KSO_WM_UNIT_TYPE" val="l_h_i"/>
  <p:tag name="KSO_WM_UNIT_PRESET_TEXT" val=" "/>
</p:tagLst>
</file>

<file path=ppt/tags/tag863.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d"/>
  <p:tag name="MH_PIC_SOURCE_TYPE" val="generate_slide_ai*{&quot;id&quot;:&quot;http://ai-gateway-save.s3.us-west-2.amazonaws.com/aigc-gateway-v2-prod-us/1ebddb921719f5eb389c7d35b7894126.png?Expires=1786649348\u0026AWSAccessKeyId=AKIAQDSLOTKOUZKDBXZQ\u0026Signature=A53CH3NKu3AMi8eZuQBIGdtnHYU%3D&quot;,&quot;product_name&quot;:&quot;wps-wpp-pc&quot;,&quot;intention_code&quot;:&quot;wps_wpp_generate_doc&quot;}*ai_google_3.0.7_prod*5dc2adcca7ce87eaf57e6534e01fa3d8-slide-22"/>
</p:tagLst>
</file>

<file path=ppt/tags/tag864.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 name="KSO_WM_UNIT_PRESET_TEXT" val="Item title"/>
</p:tagLst>
</file>

<file path=ppt/tags/tag865.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 name="KSO_WM_UNIT_PRESET_TEXT" val="Enter title text here"/>
</p:tagLst>
</file>

<file path=ppt/tags/tag866.xml><?xml version="1.0" encoding="utf-8"?>
<p:tagLst xmlns:a="http://schemas.openxmlformats.org/drawingml/2006/main" xmlns:r="http://schemas.openxmlformats.org/officeDocument/2006/relationships"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2_1"/>
  <p:tag name="KSO_WM_UNIT_TYPE" val="l_h_i"/>
  <p:tag name="KSO_WM_UNIT_PRESET_TEXT" val=" "/>
</p:tagLst>
</file>

<file path=ppt/tags/tag867.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d"/>
  <p:tag name="MH_PIC_SOURCE_TYPE" val="generate_slide_ai*{&quot;id&quot;:&quot;http://ai-gateway-save.s3.us-west-2.amazonaws.com/aigc-gateway-v2-prod-us/35099f23774b27c74a39645f17339fb7.png?Expires=1786649374\u0026AWSAccessKeyId=AKIAQDSLOTKOUZKDBXZQ\u0026Signature=73po%2BeltDbnk%2BTT8a0HHh81QCWc%3D&quot;,&quot;product_name&quot;:&quot;wps-wpp-pc&quot;,&quot;intention_code&quot;:&quot;wps_wpp_generate_doc&quot;}*ai_google_3.0.7_prod*5dc2adcca7ce87eaf57e6534e01fa3d8-slide-22"/>
</p:tagLst>
</file>

<file path=ppt/tags/tag868.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a"/>
  <p:tag name="KSO_WM_UNIT_PRESET_TEXT" val="Item title"/>
</p:tagLst>
</file>

<file path=ppt/tags/tag869.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f"/>
  <p:tag name="KSO_WM_UNIT_PRESET_TEXT" val="Enter title text here"/>
</p:tagLst>
</file>

<file path=ppt/tags/tag870.xml><?xml version="1.0" encoding="utf-8"?>
<p:tagLst xmlns:a="http://schemas.openxmlformats.org/drawingml/2006/main" xmlns:r="http://schemas.openxmlformats.org/officeDocument/2006/relationships" xmlns:p="http://schemas.openxmlformats.org/presentationml/2006/main">
  <p:tag name="KSO_WM_SLIDE_CONTENT_ORIENTATION" val=""/>
  <p:tag name="KSO_WM_SLIDE_HAS_MASK" val="0"/>
  <p:tag name="KSO_WM_SLIDE_ITEM_CNT" val="2"/>
  <p:tag name="KSO_WM_SLIDE_TYPE" val="text"/>
  <p:tag name="KSO_WM_TEMPLATE_SUBCATEGORY" val="29"/>
  <p:tag name="KSO_WM_BEAUTIFY_FLAG" val="#wm#"/>
  <p:tag name="KSO_WM_TEMPLATE_FIGMA_ID" val="69796626450"/>
  <p:tag name="KSO_WM_TEMPLATE_SLIDE_ID" val="slide_0d6168c1bb5022a7"/>
</p:tagLst>
</file>

<file path=ppt/tags/tag871.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21906a478a5acaf78dde9edb889d5c9d01a7185f"/>
  <p:tag name="KSO_WM_NEWLAYOUT_GROUP_ID" val="layout_39"/>
  <p:tag name="KSO_WM_NEWLAYOUT_ID" val="slide_0d6168c1bb5022a7"/>
  <p:tag name="KSO_WM_UNIT_PRESET_TEXT" val="Your slide title here"/>
</p:tagLst>
</file>

<file path=ppt/tags/tag872.xml><?xml version="1.0" encoding="utf-8"?>
<p:tagLst xmlns:a="http://schemas.openxmlformats.org/drawingml/2006/main" xmlns:r="http://schemas.openxmlformats.org/officeDocument/2006/relationships"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1_1"/>
  <p:tag name="KSO_WM_UNIT_TYPE" val="l_h_i"/>
  <p:tag name="KSO_WM_UNIT_PRESET_TEXT" val=" "/>
</p:tagLst>
</file>

<file path=ppt/tags/tag873.xml><?xml version="1.0" encoding="utf-8"?>
<p:tagLst xmlns:a="http://schemas.openxmlformats.org/drawingml/2006/main" xmlns:r="http://schemas.openxmlformats.org/officeDocument/2006/relationships" xmlns:p="http://schemas.openxmlformats.org/presentationml/2006/main">
  <p:tag name="KSO_WM_FIGMA_DECORATION_INDEX" val="1"/>
  <p:tag name="$PH_EXT" val="1"/>
  <p:tag name="KSO_WM_BEAUTIFY_FLAG" val="#fgm#"/>
  <p:tag name="KSO_WM_DIAGRAM_GROUP_CODE" val="1"/>
  <p:tag name="KSO_WM_FIGMA_FLAG" val="#fgm#"/>
  <p:tag name="KSO_WM_UNIT_INDEX" val="1_1_1"/>
  <p:tag name="KSO_WM_UNIT_TYPE" val="l_h_x"/>
</p:tagLst>
</file>

<file path=ppt/tags/tag874.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 name="KSO_WM_UNIT_PRESET_TEXT" val="Your item title here"/>
</p:tagLst>
</file>

<file path=ppt/tags/tag875.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 name="KSO_WM_UNIT_PRESET_TEXT" val="Enter title text here"/>
</p:tagLst>
</file>

<file path=ppt/tags/tag876.xml><?xml version="1.0" encoding="utf-8"?>
<p:tagLst xmlns:a="http://schemas.openxmlformats.org/drawingml/2006/main" xmlns:r="http://schemas.openxmlformats.org/officeDocument/2006/relationships"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2_1"/>
  <p:tag name="KSO_WM_UNIT_TYPE" val="l_h_i"/>
  <p:tag name="KSO_WM_UNIT_PRESET_TEXT" val=" "/>
</p:tagLst>
</file>

<file path=ppt/tags/tag877.xml><?xml version="1.0" encoding="utf-8"?>
<p:tagLst xmlns:a="http://schemas.openxmlformats.org/drawingml/2006/main" xmlns:r="http://schemas.openxmlformats.org/officeDocument/2006/relationships" xmlns:p="http://schemas.openxmlformats.org/presentationml/2006/main">
  <p:tag name="KSO_WM_FIGMA_DECORATION_INDEX" val="2"/>
  <p:tag name="$PH_EXT" val="1"/>
  <p:tag name="KSO_WM_BEAUTIFY_FLAG" val="#fgm#"/>
  <p:tag name="KSO_WM_DIAGRAM_GROUP_CODE" val="1"/>
  <p:tag name="KSO_WM_FIGMA_FLAG" val="#fgm#"/>
  <p:tag name="KSO_WM_UNIT_INDEX" val="1_2_1"/>
  <p:tag name="KSO_WM_UNIT_TYPE" val="l_h_x"/>
</p:tagLst>
</file>

<file path=ppt/tags/tag878.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a"/>
  <p:tag name="KSO_WM_UNIT_PRESET_TEXT" val="Your item title here"/>
</p:tagLst>
</file>

<file path=ppt/tags/tag879.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f"/>
  <p:tag name="KSO_WM_UNIT_PRESET_TEXT" val="Enter title text here"/>
</p:tagLst>
</file>

<file path=ppt/tags/tag880.xml><?xml version="1.0" encoding="utf-8"?>
<p:tagLst xmlns:a="http://schemas.openxmlformats.org/drawingml/2006/main" xmlns:r="http://schemas.openxmlformats.org/officeDocument/2006/relationships" xmlns:p="http://schemas.openxmlformats.org/presentationml/2006/main">
  <p:tag name="KSO_WM_SLIDE_CONTENT_ORIENTATION" val=""/>
  <p:tag name="KSO_WM_SLIDE_HAS_MASK" val="0"/>
  <p:tag name="KSO_WM_SLIDE_ITEM_CNT" val="1"/>
  <p:tag name="KSO_WM_SLIDE_TYPE" val="text"/>
  <p:tag name="KSO_WM_TEMPLATE_SUBCATEGORY" val="29"/>
  <p:tag name="KSO_WM_BEAUTIFY_FLAG" val="#wm#"/>
  <p:tag name="KSO_WM_TEMPLATE_FIGMA_ID" val="69796626450"/>
  <p:tag name="KSO_WM_TEMPLATE_SLIDE_ID" val="slide_be27ab8c54abf262"/>
</p:tagLst>
</file>

<file path=ppt/tags/tag881.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185170eec17bb5808b5633c430021a8094ac6dcf"/>
  <p:tag name="KSO_WM_NEWLAYOUT_GROUP_ID" val="layout_59"/>
  <p:tag name="KSO_WM_NEWLAYOUT_ID" val="slide_be27ab8c54abf262"/>
  <p:tag name="KSO_WM_UNIT_PRESET_TEXT" val="Your slide title here"/>
</p:tagLst>
</file>

<file path=ppt/tags/tag882.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d"/>
  <p:tag name="MH_PIC_SOURCE_TYPE" val="generate_slide_ai*{&quot;id&quot;:&quot;http://ai-gateway-save.s3.us-west-2.amazonaws.com/aigc-gateway-v2-prod-us/88f2b0a54f5f29f7cba4c6a74c91f442.png?Expires=1786649342\u0026AWSAccessKeyId=AKIAQDSLOTKOUZKDBXZQ\u0026Signature=jzkTiIHqNJ3mMPTRGQWyOtp67cQ%3D&quot;,&quot;product_name&quot;:&quot;wps-wpp-pc&quot;,&quot;intention_code&quot;:&quot;wps_wpp_generate_doc&quot;}*ai_google_3.0.7_prod*5dc2adcca7ce87eaf57e6534e01fa3d8-slide-24"/>
</p:tagLst>
</file>

<file path=ppt/tags/tag883.xml><?xml version="1.0" encoding="utf-8"?>
<p:tagLst xmlns:a="http://schemas.openxmlformats.org/drawingml/2006/main" xmlns:r="http://schemas.openxmlformats.org/officeDocument/2006/relationships" xmlns:p="http://schemas.openxmlformats.org/presentationml/2006/main">
  <p:tag name="KSO_WM_FIGMA_DECORATION_INDEX" val="19"/>
  <p:tag name="$PH_EXT" val="2"/>
  <p:tag name="KSO_WM_BEAUTIFY_FLAG" val="#fgm#"/>
  <p:tag name="KSO_WM_DIAGRAM_GROUP_CODE" val="1"/>
  <p:tag name="KSO_WM_FIGMA_FLAG" val="#fgm#"/>
  <p:tag name="KSO_WM_SYNC_SLIDE_TEXT" val="1"/>
  <p:tag name="KSO_WM_UNIT_INDEX" val="1_1_1"/>
  <p:tag name="KSO_WM_UNIT_TYPE" val="l_h_i"/>
  <p:tag name="KSO_WM_UNIT_PRESET_TEXT" val=" "/>
</p:tagLst>
</file>

<file path=ppt/tags/tag884.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 name="KSO_WM_UNIT_PRESET_TEXT" val="Your item title here"/>
</p:tagLst>
</file>

<file path=ppt/tags/tag885.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 name="KSO_WM_UNIT_PRESET_TEXT" val="Enter text here"/>
</p:tagLst>
</file>

<file path=ppt/tags/tag886.xml><?xml version="1.0" encoding="utf-8"?>
<p:tagLst xmlns:a="http://schemas.openxmlformats.org/drawingml/2006/main" xmlns:r="http://schemas.openxmlformats.org/officeDocument/2006/relationships" xmlns:p="http://schemas.openxmlformats.org/presentationml/2006/main">
  <p:tag name="KSO_WM_SLIDE_CONTENT_ORIENTATION" val="center"/>
  <p:tag name="KSO_WM_SLIDE_HAS_MASK" val="0"/>
  <p:tag name="KSO_WM_SLIDE_ITEM_CNT" val="0"/>
  <p:tag name="KSO_WM_SLIDE_TYPE" val="sectionTitle"/>
  <p:tag name="KSO_WM_TEMPLATE_SUBCATEGORY" val="29"/>
  <p:tag name="KSO_WM_BEAUTIFY_FLAG" val="#wm#"/>
  <p:tag name="KSO_WM_TEMPLATE_SLIDE_ID" val="slide_8d1615941f9e1a55"/>
  <p:tag name="KSO_WM_TEMPLATE_INDEX" val="40480965"/>
  <p:tag name="KSO_WM_TEMPLATE_CATEGORY" val="custom"/>
  <p:tag name="KSO_WM_SLIDE_INDEX" val="3"/>
  <p:tag name="KSO_WM_SLIDE_ID" val="custom40480965_7"/>
  <p:tag name="KSO_WM_TEMPLATE_MASTER_TYPE" val="0"/>
  <p:tag name="KSO_WM_SLIDE_LAYOUT" val="a_e"/>
  <p:tag name="KSO_WM_SLIDE_LAYOUT_CNT" val="1_1"/>
  <p:tag name="KSO_WM_TAG_VERSION" val="3.0"/>
</p:tagLst>
</file>

<file path=ppt/tags/tag887.xml><?xml version="1.0" encoding="utf-8"?>
<p:tagLst xmlns:a="http://schemas.openxmlformats.org/drawingml/2006/main" xmlns:r="http://schemas.openxmlformats.org/officeDocument/2006/relationships" xmlns:p="http://schemas.openxmlformats.org/presentationml/2006/main">
  <p:tag name="KSO_WM_UNIT_HIGHLIGHT" val="0"/>
  <p:tag name="KSO_WM_BEAUTIFY_FLAG" val="#wm#"/>
  <p:tag name="KSO_WM_UNIT_INDEX" val="1"/>
  <p:tag name="KSO_WM_UNIT_TEXT_TYPE" val="1"/>
  <p:tag name="KSO_WM_UNIT_TYPE" val="a"/>
  <p:tag name="KSO_WM_LAYOUT_CHECK_HASH" val="84e56f4ec373788942225ee5e6fa6df4c782cf1c"/>
  <p:tag name="KSO_WM_NEWLAYOUT_ID" val="5149"/>
  <p:tag name="KSO_WM_UNIT_PRESET_TEXT" val="单击此处添加章节标题"/>
  <p:tag name="KSO_WM_FIGMA_FLAG" val="#fgm#"/>
  <p:tag name="KSO_WM_UNIT_ID" val="_10*a*1"/>
  <p:tag name="KSO_WM_TAG_VERSION" val="3.0"/>
  <p:tag name="KSO_WM_UNIT_ISNUMDGMTITLE" val="0"/>
  <p:tag name="KSO_WM_UNIT_NOCLEAR"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888.xml><?xml version="1.0" encoding="utf-8"?>
<p:tagLst xmlns:a="http://schemas.openxmlformats.org/drawingml/2006/main" xmlns:r="http://schemas.openxmlformats.org/officeDocument/2006/relationships" xmlns:p="http://schemas.openxmlformats.org/presentationml/2006/main">
  <p:tag name="KSO_WM_UNIT_HIGHLIGHT" val="0"/>
  <p:tag name="KSO_WM_BEAUTIFY_FLAG" val="#wm#"/>
  <p:tag name="KSO_WM_UNIT_INDEX" val="1"/>
  <p:tag name="KSO_WM_UNIT_TYPE" val="e"/>
  <p:tag name="KSO_WM_UNIT_PRESET_TEXT" val="01"/>
  <p:tag name="KSO_WM_FIGMA_FLAG" val="#fgm#"/>
  <p:tag name="KSO_WM_UNIT_ID" val="_10*e*1"/>
  <p:tag name="KSO_WM_TAG_VERSION" val="3.0"/>
  <p:tag name="KSO_WM_UNIT_ISNUMDGMTITLE" val="0"/>
  <p:tag name="KSO_WM_UNIT_NOCLEAR"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889.xml><?xml version="1.0" encoding="utf-8"?>
<p:tagLst xmlns:a="http://schemas.openxmlformats.org/drawingml/2006/main" xmlns:r="http://schemas.openxmlformats.org/officeDocument/2006/relationships" xmlns:p="http://schemas.openxmlformats.org/presentationml/2006/main">
  <p:tag name="KSO_WM_SLIDE_CONTENT_ORIENTATION" val=""/>
  <p:tag name="KSO_WM_SLIDE_HAS_MASK" val="0"/>
  <p:tag name="KSO_WM_SLIDE_ITEM_CNT" val="2"/>
  <p:tag name="KSO_WM_SLIDE_TYPE" val="text"/>
  <p:tag name="KSO_WM_TEMPLATE_SUBCATEGORY" val="29"/>
  <p:tag name="KSO_WM_BEAUTIFY_FLAG" val="#wm#"/>
  <p:tag name="KSO_WM_TEMPLATE_FIGMA_ID" val="69796626450"/>
  <p:tag name="KSO_WM_TEMPLATE_SLIDE_ID" val="slide_d51b045cef9e3a8f"/>
</p:tagLst>
</file>

<file path=ppt/tags/tag890.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d0e8480de86271a8e1792979fd35b0c2a516691b"/>
  <p:tag name="KSO_WM_NEWLAYOUT_GROUP_ID" val="layout_34"/>
  <p:tag name="KSO_WM_NEWLAYOUT_ID" val="slide_d51b045cef9e3a8f"/>
  <p:tag name="KSO_WM_UNIT_PRESET_TEXT" val="Your slide title here"/>
</p:tagLst>
</file>

<file path=ppt/tags/tag891.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d"/>
  <p:tag name="MH_PIC_SOURCE_TYPE" val="generate_slide_ai*{&quot;id&quot;:&quot;http://ai-gateway-save.s3.us-west-2.amazonaws.com/aigc-gateway-v2-prod-us/a529ea31c6ef4a81da35d5543accd7d1.png?Expires=1786649344\u0026AWSAccessKeyId=AKIAQDSLOTKOUZKDBXZQ\u0026Signature=DkxT1SLVTuA4o8vEXv6uG5qcCVc%3D&quot;,&quot;product_name&quot;:&quot;wps-wpp-pc&quot;,&quot;intention_code&quot;:&quot;wps_wpp_generate_doc&quot;}*ai_google_3.0.7_prod*5dc2adcca7ce87eaf57e6534e01fa3d8-slide-26"/>
</p:tagLst>
</file>

<file path=ppt/tags/tag892.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 name="KSO_WM_UNIT_PRESET_TEXT" val="Your item title here"/>
</p:tagLst>
</file>

<file path=ppt/tags/tag893.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 name="KSO_WM_UNIT_PRESET_TEXT" val="Enter title text here"/>
</p:tagLst>
</file>

<file path=ppt/tags/tag894.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d"/>
  <p:tag name="MH_PIC_SOURCE_TYPE" val="generate_slide_ai*{&quot;id&quot;:&quot;http://ai-gateway-save.s3.us-west-2.amazonaws.com/aigc-gateway-v2-prod-us/442c5ae3165d986af864fd845521848e.png?Expires=1786649342\u0026AWSAccessKeyId=AKIAQDSLOTKOUZKDBXZQ\u0026Signature=hwL5pBDtq2clRCI%2FxMXG2%2BbX7rI%3D&quot;,&quot;product_name&quot;:&quot;wps-wpp-pc&quot;,&quot;intention_code&quot;:&quot;wps_wpp_generate_doc&quot;}*ai_google_3.0.7_prod*5dc2adcca7ce87eaf57e6534e01fa3d8-slide-26"/>
</p:tagLst>
</file>

<file path=ppt/tags/tag895.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a"/>
  <p:tag name="KSO_WM_UNIT_PRESET_TEXT" val="Your item title here"/>
</p:tagLst>
</file>

<file path=ppt/tags/tag896.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f"/>
  <p:tag name="KSO_WM_UNIT_PRESET_TEXT" val="Enter title text here"/>
</p:tagLst>
</file>

<file path=ppt/tags/tag897.xml><?xml version="1.0" encoding="utf-8"?>
<p:tagLst xmlns:a="http://schemas.openxmlformats.org/drawingml/2006/main" xmlns:r="http://schemas.openxmlformats.org/officeDocument/2006/relationships" xmlns:p="http://schemas.openxmlformats.org/presentationml/2006/main">
  <p:tag name="KSO_WM_SLIDE_CONTENT_ORIENTATION" val=""/>
  <p:tag name="KSO_WM_SLIDE_HAS_MASK" val="0"/>
  <p:tag name="KSO_WM_SLIDE_ITEM_CNT" val="1"/>
  <p:tag name="KSO_WM_SLIDE_TYPE" val="text"/>
  <p:tag name="KSO_WM_TEMPLATE_SUBCATEGORY" val="29"/>
  <p:tag name="KSO_WM_BEAUTIFY_FLAG" val="#wm#"/>
  <p:tag name="KSO_WM_TEMPLATE_FIGMA_ID" val="69796626450"/>
  <p:tag name="KSO_WM_TEMPLATE_SLIDE_ID" val="slide_207a04935508193d"/>
</p:tagLst>
</file>

<file path=ppt/tags/tag898.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2bb8d7a260ea85f0bef50fc285f337dc917c8404"/>
  <p:tag name="KSO_WM_NEWLAYOUT_GROUP_ID" val="layout_10009"/>
  <p:tag name="KSO_WM_NEWLAYOUT_ID" val="slide_207a04935508193d"/>
  <p:tag name="KSO_WM_UNIT_PRESET_TEXT" val="Your slide title here"/>
</p:tagLst>
</file>

<file path=ppt/tags/tag899.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d"/>
  <p:tag name="MH_PIC_SOURCE_TYPE" val="generate_slide_ai*{&quot;id&quot;:&quot;http://ai-gateway-save.s3.us-west-2.amazonaws.com/aigc-gateway-v2-prod-us/6429cb4c647438aed7122c2847b56f46.png?Expires=1786649364\u0026AWSAccessKeyId=AKIAQDSLOTKOUZKDBXZQ\u0026Signature=E1l2LRFkJbWWZq7cCJrxPSSSgHo%3D&quot;,&quot;product_name&quot;:&quot;wps-wpp-pc&quot;,&quot;intention_code&quot;:&quot;wps_wpp_generate_doc&quot;}*ai_google_3.0.7_prod*5dc2adcca7ce87eaf57e6534e01fa3d8-slide-27"/>
</p:tagLst>
</file>

<file path=ppt/tags/tag900.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 name="KSO_WM_UNIT_PRESET_TEXT" val="Your item title here"/>
</p:tagLst>
</file>

<file path=ppt/tags/tag901.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 name="KSO_WM_UNIT_PRESET_TEXT" val="Enter title text here"/>
</p:tagLst>
</file>

<file path=ppt/tags/tag902.xml><?xml version="1.0" encoding="utf-8"?>
<p:tagLst xmlns:a="http://schemas.openxmlformats.org/drawingml/2006/main" xmlns:r="http://schemas.openxmlformats.org/officeDocument/2006/relationships" xmlns:p="http://schemas.openxmlformats.org/presentationml/2006/main">
  <p:tag name="KSO_WM_SLIDE_CONTENT_ORIENTATION" val=""/>
  <p:tag name="KSO_WM_SLIDE_HAS_MASK" val="0"/>
  <p:tag name="KSO_WM_SLIDE_ITEM_CNT" val="2"/>
  <p:tag name="KSO_WM_SLIDE_TYPE" val="text"/>
  <p:tag name="KSO_WM_TEMPLATE_SUBCATEGORY" val="29"/>
  <p:tag name="KSO_WM_BEAUTIFY_FLAG" val="#wm#"/>
  <p:tag name="KSO_WM_TEMPLATE_FIGMA_ID" val="69796626450"/>
  <p:tag name="KSO_WM_TEMPLATE_SLIDE_ID" val="slide_b83507702f20fc3f"/>
</p:tagLst>
</file>

<file path=ppt/tags/tag903.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bad8700b02ce3bfd2d8681ec4c52567fcff58a6a"/>
  <p:tag name="KSO_WM_NEWLAYOUT_GROUP_ID" val="layout_6"/>
  <p:tag name="KSO_WM_NEWLAYOUT_ID" val="slide_b83507702f20fc3f"/>
  <p:tag name="KSO_WM_UNIT_PRESET_TEXT" val="Your slide title here"/>
</p:tagLst>
</file>

<file path=ppt/tags/tag904.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d"/>
  <p:tag name="MH_PIC_SOURCE_TYPE" val="generate_slide_ai*{&quot;id&quot;:&quot;http://ai-gateway-save.s3.us-west-2.amazonaws.com/aigc-gateway-v2-prod-us/500a71349b03006517bac1c1ed00c31b.png?Expires=1786649361\u0026AWSAccessKeyId=AKIAQDSLOTKOUZKDBXZQ\u0026Signature=yxH51D7XfwunpbvJ4Emv60ivl5g%3D&quot;,&quot;product_name&quot;:&quot;wps-wpp-pc&quot;,&quot;intention_code&quot;:&quot;wps_wpp_generate_doc&quot;}*ai_google_3.0.7_prod*5dc2adcca7ce87eaf57e6534e01fa3d8-slide-28"/>
</p:tagLst>
</file>

<file path=ppt/tags/tag905.xml><?xml version="1.0" encoding="utf-8"?>
<p:tagLst xmlns:a="http://schemas.openxmlformats.org/drawingml/2006/main" xmlns:r="http://schemas.openxmlformats.org/officeDocument/2006/relationships" xmlns:p="http://schemas.openxmlformats.org/presentationml/2006/main">
  <p:tag name="KSO_WM_FIGMA_DECORATION_INDEX" val="19"/>
  <p:tag name="$PH_EXT" val="2"/>
  <p:tag name="KSO_WM_BEAUTIFY_FLAG" val="#fgm#"/>
  <p:tag name="KSO_WM_DIAGRAM_GROUP_CODE" val="1"/>
  <p:tag name="KSO_WM_FIGMA_FLAG" val="#fgm#"/>
  <p:tag name="KSO_WM_SYNC_SLIDE_TEXT" val="1"/>
  <p:tag name="KSO_WM_UNIT_INDEX" val="1_1_1"/>
  <p:tag name="KSO_WM_UNIT_TYPE" val="l_h_i"/>
  <p:tag name="KSO_WM_UNIT_PRESET_TEXT" val=" "/>
</p:tagLst>
</file>

<file path=ppt/tags/tag906.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 name="KSO_WM_UNIT_PRESET_TEXT" val="Item title here"/>
</p:tagLst>
</file>

<file path=ppt/tags/tag907.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 name="KSO_WM_UNIT_PRESET_TEXT" val="Enter title text here"/>
</p:tagLst>
</file>

<file path=ppt/tags/tag908.xml><?xml version="1.0" encoding="utf-8"?>
<p:tagLst xmlns:a="http://schemas.openxmlformats.org/drawingml/2006/main" xmlns:r="http://schemas.openxmlformats.org/officeDocument/2006/relationships" xmlns:p="http://schemas.openxmlformats.org/presentationml/2006/main">
  <p:tag name="KSO_WM_FIGMA_DECORATION_INDEX" val="19"/>
  <p:tag name="$PH_EXT" val="2"/>
  <p:tag name="KSO_WM_BEAUTIFY_FLAG" val="#fgm#"/>
  <p:tag name="KSO_WM_DIAGRAM_GROUP_CODE" val="1"/>
  <p:tag name="KSO_WM_FIGMA_FLAG" val="#fgm#"/>
  <p:tag name="KSO_WM_SYNC_SLIDE_TEXT" val="1"/>
  <p:tag name="KSO_WM_UNIT_INDEX" val="1_2_1"/>
  <p:tag name="KSO_WM_UNIT_TYPE" val="l_h_i"/>
  <p:tag name="KSO_WM_UNIT_PRESET_TEXT" val=" "/>
</p:tagLst>
</file>

<file path=ppt/tags/tag909.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a"/>
  <p:tag name="KSO_WM_UNIT_PRESET_TEXT" val="Item title here"/>
</p:tagLst>
</file>

<file path=ppt/tags/tag910.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f"/>
  <p:tag name="KSO_WM_UNIT_PRESET_TEXT" val="Enter title text here"/>
</p:tagLst>
</file>

<file path=ppt/tags/tag911.xml><?xml version="1.0" encoding="utf-8"?>
<p:tagLst xmlns:a="http://schemas.openxmlformats.org/drawingml/2006/main" xmlns:r="http://schemas.openxmlformats.org/officeDocument/2006/relationships" xmlns:p="http://schemas.openxmlformats.org/presentationml/2006/main">
  <p:tag name="KSO_WM_SLIDE_CONTENT_ORIENTATION" val=""/>
  <p:tag name="KSO_WM_SLIDE_HAS_MASK" val="0"/>
  <p:tag name="KSO_WM_SLIDE_ITEM_CNT" val="1"/>
  <p:tag name="KSO_WM_SLIDE_TYPE" val="text"/>
  <p:tag name="KSO_WM_TEMPLATE_SUBCATEGORY" val="29"/>
  <p:tag name="KSO_WM_BEAUTIFY_FLAG" val="#wm#"/>
  <p:tag name="KSO_WM_TEMPLATE_FIGMA_ID" val="69796626450"/>
  <p:tag name="KSO_WM_TEMPLATE_SLIDE_ID" val="slide_b258bb06b9866ea7"/>
</p:tagLst>
</file>

<file path=ppt/tags/tag912.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c2ee350ef86638a404806170b696e9dc9cf59320"/>
  <p:tag name="KSO_WM_NEWLAYOUT_GROUP_ID" val="layout_10013"/>
  <p:tag name="KSO_WM_NEWLAYOUT_ID" val="slide_b258bb06b9866ea7"/>
  <p:tag name="KSO_WM_UNIT_PRESET_TEXT" val="Your slide title here"/>
</p:tagLst>
</file>

<file path=ppt/tags/tag913.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d"/>
  <p:tag name="MH_PIC_SOURCE_TYPE" val="generate_slide_ai*{&quot;id&quot;:&quot;http://ai-gateway-save.s3.us-west-2.amazonaws.com/aigc-gateway-v2-prod-us/7998d01524ee28a9b9eba8d8d0f48ab4.png?Expires=1786649348\u0026AWSAccessKeyId=AKIAQDSLOTKOUZKDBXZQ\u0026Signature=4FYY%2FvUp%2FORemvSMc1W31GQEEFo%3D&quot;,&quot;product_name&quot;:&quot;wps-wpp-pc&quot;,&quot;intention_code&quot;:&quot;wps_wpp_generate_doc&quot;}*ai_google_3.0.7_prod*5dc2adcca7ce87eaf57e6534e01fa3d8-slide-29"/>
</p:tagLst>
</file>

<file path=ppt/tags/tag914.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 name="KSO_WM_UNIT_PRESET_TEXT" val="Your item title here"/>
</p:tagLst>
</file>

<file path=ppt/tags/tag915.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 name="KSO_WM_UNIT_PRESET_TEXT" val="Enter text here"/>
</p:tagLst>
</file>

<file path=ppt/tags/tag916.xml><?xml version="1.0" encoding="utf-8"?>
<p:tagLst xmlns:a="http://schemas.openxmlformats.org/drawingml/2006/main" xmlns:r="http://schemas.openxmlformats.org/officeDocument/2006/relationships" xmlns:p="http://schemas.openxmlformats.org/presentationml/2006/main">
  <p:tag name="KSO_WM_SLIDE_CONTENT_ORIENTATION" val=""/>
  <p:tag name="KSO_WM_SLIDE_HAS_MASK" val="0"/>
  <p:tag name="KSO_WM_SLIDE_ITEM_CNT" val="1"/>
  <p:tag name="KSO_WM_SLIDE_TYPE" val="text"/>
  <p:tag name="KSO_WM_TEMPLATE_SUBCATEGORY" val="29"/>
  <p:tag name="KSO_WM_BEAUTIFY_FLAG" val="#wm#"/>
  <p:tag name="KSO_WM_TEMPLATE_FIGMA_ID" val="69796626450"/>
  <p:tag name="KSO_WM_TEMPLATE_SLIDE_ID" val="slide_689cc42e3710f731"/>
</p:tagLst>
</file>

<file path=ppt/tags/tag917.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e0c864185fa0cbff4681cd22328ccebd5fac44cc"/>
  <p:tag name="KSO_WM_NEWLAYOUT_GROUP_ID" val="layout_63"/>
  <p:tag name="KSO_WM_NEWLAYOUT_ID" val="slide_689cc42e3710f731"/>
  <p:tag name="KSO_WM_UNIT_PRESET_TEXT" val="Your slide title here"/>
</p:tagLst>
</file>

<file path=ppt/tags/tag918.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d"/>
  <p:tag name="MH_PIC_SOURCE_TYPE" val="generate_slide_ai*{&quot;id&quot;:&quot;http://ai-gateway-save.s3.us-west-2.amazonaws.com/aigc-gateway-v2-prod-us/c8b79a530fd5ba33c5ef694a4a374be9.png?Expires=1786649369\u0026AWSAccessKeyId=AKIAQDSLOTKOUZKDBXZQ\u0026Signature=uri7t4KclVgsyWcQSYJVrhvy2ig%3D&quot;,&quot;product_name&quot;:&quot;wps-wpp-pc&quot;,&quot;intention_code&quot;:&quot;wps_wpp_generate_doc&quot;}*ai_google_3.0.7_prod*5dc2adcca7ce87eaf57e6534e01fa3d8-slide-30"/>
</p:tagLst>
</file>

<file path=ppt/tags/tag919.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 name="KSO_WM_UNIT_PRESET_TEXT" val="Your item title here"/>
</p:tagLst>
</file>

<file path=ppt/tags/tag920.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 name="KSO_WM_UNIT_PRESET_TEXT" val="Enter text here"/>
</p:tagLst>
</file>

<file path=ppt/tags/tag921.xml><?xml version="1.0" encoding="utf-8"?>
<p:tagLst xmlns:a="http://schemas.openxmlformats.org/drawingml/2006/main" xmlns:r="http://schemas.openxmlformats.org/officeDocument/2006/relationships" xmlns:p="http://schemas.openxmlformats.org/presentationml/2006/main">
  <p:tag name="KSO_WM_SLIDE_CONTENT_ORIENTATION" val=""/>
  <p:tag name="KSO_WM_SLIDE_HAS_MASK" val="0"/>
  <p:tag name="KSO_WM_SLIDE_ITEM_CNT" val="1"/>
  <p:tag name="KSO_WM_SLIDE_TYPE" val="text"/>
  <p:tag name="KSO_WM_TEMPLATE_SUBCATEGORY" val="29"/>
  <p:tag name="KSO_WM_BEAUTIFY_FLAG" val="#wm#"/>
  <p:tag name="KSO_WM_TEMPLATE_FIGMA_ID" val="69796626450"/>
  <p:tag name="KSO_WM_TEMPLATE_SLIDE_ID" val="slide_1ac2dc69a048bf78"/>
</p:tagLst>
</file>

<file path=ppt/tags/tag922.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59694a575cb3d8262b8439749816e55fa7f115f2"/>
  <p:tag name="KSO_WM_NEWLAYOUT_GROUP_ID" val="layout_62"/>
  <p:tag name="KSO_WM_NEWLAYOUT_ID" val="slide_1ac2dc69a048bf78"/>
  <p:tag name="KSO_WM_UNIT_PRESET_TEXT" val="Your slide title here"/>
</p:tagLst>
</file>

<file path=ppt/tags/tag923.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d"/>
  <p:tag name="MH_PIC_SOURCE_TYPE" val="generate_slide_ai*{&quot;id&quot;:&quot;http://ai-gateway-save.s3.us-west-2.amazonaws.com/aigc-gateway-v2-prod-us/be66d975e7c5907bb480c8a21f3d44ac.png?Expires=1786649343\u0026AWSAccessKeyId=AKIAQDSLOTKOUZKDBXZQ\u0026Signature=S1e3G%2FUfePpj51U3EDKDbXlbTOI%3D&quot;,&quot;product_name&quot;:&quot;wps-wpp-pc&quot;,&quot;intention_code&quot;:&quot;wps_wpp_generate_doc&quot;}*ai_google_3.0.7_prod*5dc2adcca7ce87eaf57e6534e01fa3d8-slide-31"/>
</p:tagLst>
</file>

<file path=ppt/tags/tag924.xml><?xml version="1.0" encoding="utf-8"?>
<p:tagLst xmlns:a="http://schemas.openxmlformats.org/drawingml/2006/main" xmlns:r="http://schemas.openxmlformats.org/officeDocument/2006/relationships" xmlns:p="http://schemas.openxmlformats.org/presentationml/2006/main">
  <p:tag name="KSO_WM_FIGMA_DECORATION_INDEX" val="19"/>
  <p:tag name="$PH_EXT" val="2"/>
  <p:tag name="KSO_WM_BEAUTIFY_FLAG" val="#fgm#"/>
  <p:tag name="KSO_WM_DIAGRAM_GROUP_CODE" val="1"/>
  <p:tag name="KSO_WM_FIGMA_FLAG" val="#fgm#"/>
  <p:tag name="KSO_WM_SYNC_SLIDE_TEXT" val="1"/>
  <p:tag name="KSO_WM_UNIT_INDEX" val="1_1_1"/>
  <p:tag name="KSO_WM_UNIT_TYPE" val="l_h_i"/>
  <p:tag name="KSO_WM_UNIT_PRESET_TEXT" val=" "/>
</p:tagLst>
</file>

<file path=ppt/tags/tag925.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 name="KSO_WM_UNIT_PRESET_TEXT" val="Your item title here"/>
</p:tagLst>
</file>

<file path=ppt/tags/tag926.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 name="KSO_WM_UNIT_PRESET_TEXT" val="Enter text here"/>
</p:tagLst>
</file>

<file path=ppt/tags/tag927.xml><?xml version="1.0" encoding="utf-8"?>
<p:tagLst xmlns:a="http://schemas.openxmlformats.org/drawingml/2006/main" xmlns:r="http://schemas.openxmlformats.org/officeDocument/2006/relationships" xmlns:p="http://schemas.openxmlformats.org/presentationml/2006/main">
  <p:tag name="KSO_WM_SLIDE_CONTENT_ORIENTATION" val=""/>
  <p:tag name="KSO_WM_SLIDE_HAS_MASK" val="0"/>
  <p:tag name="KSO_WM_SLIDE_ITEM_CNT" val="1"/>
  <p:tag name="KSO_WM_SLIDE_TYPE" val="text"/>
  <p:tag name="KSO_WM_TEMPLATE_SUBCATEGORY" val="29"/>
  <p:tag name="KSO_WM_BEAUTIFY_FLAG" val="#wm#"/>
  <p:tag name="KSO_WM_TEMPLATE_FIGMA_ID" val="69796626450"/>
  <p:tag name="KSO_WM_TEMPLATE_SLIDE_ID" val="slide_b119404b9bbcda2c"/>
</p:tagLst>
</file>

<file path=ppt/tags/tag928.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9faeda20dd16bc97f9d17ae5108129f4ddfbb946"/>
  <p:tag name="KSO_WM_NEWLAYOUT_GROUP_ID" val="layout_51"/>
  <p:tag name="KSO_WM_NEWLAYOUT_ID" val="slide_b119404b9bbcda2c"/>
  <p:tag name="KSO_WM_UNIT_PRESET_TEXT" val="Your slide title here"/>
</p:tagLst>
</file>

<file path=ppt/tags/tag929.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d"/>
  <p:tag name="MH_PIC_SOURCE_TYPE" val="generate_slide_ai*{&quot;id&quot;:&quot;http://ai-gateway-save.s3.us-west-2.amazonaws.com/aigc-gateway-v2-prod-us/dcd950cdfa4e83995bd3529bc8813c8b.png?Expires=1786649375\u0026AWSAccessKeyId=AKIAQDSLOTKOUZKDBXZQ\u0026Signature=ED0X6ZtmrOWXjJXTM4CvJ3MHmc4%3D&quot;,&quot;product_name&quot;:&quot;wps-wpp-pc&quot;,&quot;intention_code&quot;:&quot;wps_wpp_generate_doc&quot;}*ai_google_3.0.7_prod*5dc2adcca7ce87eaf57e6534e01fa3d8-slide-32"/>
</p:tagLst>
</file>

<file path=ppt/tags/tag930.xml><?xml version="1.0" encoding="utf-8"?>
<p:tagLst xmlns:a="http://schemas.openxmlformats.org/drawingml/2006/main" xmlns:r="http://schemas.openxmlformats.org/officeDocument/2006/relationships" xmlns:p="http://schemas.openxmlformats.org/presentationml/2006/main">
  <p:tag name="KSO_WM_FIGMA_DECORATION_INDEX" val="19"/>
  <p:tag name="$PH_EXT" val="2"/>
  <p:tag name="KSO_WM_BEAUTIFY_FLAG" val="#fgm#"/>
  <p:tag name="KSO_WM_DIAGRAM_GROUP_CODE" val="1"/>
  <p:tag name="KSO_WM_FIGMA_FLAG" val="#fgm#"/>
  <p:tag name="KSO_WM_SYNC_SLIDE_TEXT" val="1"/>
  <p:tag name="KSO_WM_UNIT_INDEX" val="1_1_1"/>
  <p:tag name="KSO_WM_UNIT_TYPE" val="l_h_i"/>
  <p:tag name="KSO_WM_UNIT_PRESET_TEXT" val=" "/>
</p:tagLst>
</file>

<file path=ppt/tags/tag931.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 name="KSO_WM_UNIT_PRESET_TEXT" val="Your item title here"/>
</p:tagLst>
</file>

<file path=ppt/tags/tag932.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 name="KSO_WM_UNIT_PRESET_TEXT" val="Enter text here"/>
</p:tagLst>
</file>

<file path=ppt/tags/tag933.xml><?xml version="1.0" encoding="utf-8"?>
<p:tagLst xmlns:a="http://schemas.openxmlformats.org/drawingml/2006/main" xmlns:r="http://schemas.openxmlformats.org/officeDocument/2006/relationships" xmlns:p="http://schemas.openxmlformats.org/presentationml/2006/main">
  <p:tag name="KSO_WM_SLIDE_CONTENT_ORIENTATION" val=""/>
  <p:tag name="KSO_WM_SLIDE_HAS_MASK" val="0"/>
  <p:tag name="KSO_WM_SLIDE_ITEM_CNT" val="2"/>
  <p:tag name="KSO_WM_SLIDE_TYPE" val="text"/>
  <p:tag name="KSO_WM_TEMPLATE_SUBCATEGORY" val="29"/>
  <p:tag name="KSO_WM_BEAUTIFY_FLAG" val="#wm#"/>
  <p:tag name="KSO_WM_TEMPLATE_FIGMA_ID" val="69796626450"/>
  <p:tag name="KSO_WM_TEMPLATE_SLIDE_ID" val="slide_29985086e0bfd03e"/>
</p:tagLst>
</file>

<file path=ppt/tags/tag934.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e0576fd4423409c71292b91770849390adde487c"/>
  <p:tag name="KSO_WM_NEWLAYOUT_GROUP_ID" val="layout_32"/>
  <p:tag name="KSO_WM_NEWLAYOUT_ID" val="slide_29985086e0bfd03e"/>
  <p:tag name="KSO_WM_UNIT_PRESET_TEXT" val="Your slide title here"/>
</p:tagLst>
</file>

<file path=ppt/tags/tag935.xml><?xml version="1.0" encoding="utf-8"?>
<p:tagLst xmlns:a="http://schemas.openxmlformats.org/drawingml/2006/main" xmlns:r="http://schemas.openxmlformats.org/officeDocument/2006/relationships"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1_1"/>
  <p:tag name="KSO_WM_UNIT_TYPE" val="l_h_i"/>
  <p:tag name="KSO_WM_UNIT_PRESET_TEXT" val=" "/>
</p:tagLst>
</file>

<file path=ppt/tags/tag936.xml><?xml version="1.0" encoding="utf-8"?>
<p:tagLst xmlns:a="http://schemas.openxmlformats.org/drawingml/2006/main" xmlns:r="http://schemas.openxmlformats.org/officeDocument/2006/relationships" xmlns:p="http://schemas.openxmlformats.org/presentationml/2006/main">
  <p:tag name="KSO_WM_FIGMA_DECORATION_INDEX" val="16"/>
  <p:tag name="$PH_EXT" val="2"/>
  <p:tag name="KSO_WM_BEAUTIFY_FLAG" val="#fgm#"/>
  <p:tag name="KSO_WM_DIAGRAM_GROUP_CODE" val="1"/>
  <p:tag name="KSO_WM_FIGMA_FLAG" val="#fgm#"/>
  <p:tag name="KSO_WM_SYNC_SLIDE_TEXT" val="1"/>
  <p:tag name="KSO_WM_UNIT_INDEX" val="1_1_2"/>
  <p:tag name="KSO_WM_UNIT_TYPE" val="l_h_i"/>
  <p:tag name="KSO_WM_UNIT_PRESET_TEXT" val=" "/>
</p:tagLst>
</file>

<file path=ppt/tags/tag937.xml><?xml version="1.0" encoding="utf-8"?>
<p:tagLst xmlns:a="http://schemas.openxmlformats.org/drawingml/2006/main" xmlns:r="http://schemas.openxmlformats.org/officeDocument/2006/relationships" xmlns:p="http://schemas.openxmlformats.org/presentationml/2006/main">
  <p:tag name="KSO_WM_FIGMA_DECORATION_INDEX" val="7"/>
  <p:tag name="$PH_EXT" val="1"/>
  <p:tag name="KSO_WM_BEAUTIFY_FLAG" val="#fgm#"/>
  <p:tag name="KSO_WM_DIAGRAM_GROUP_CODE" val="1"/>
  <p:tag name="KSO_WM_FIGMA_FLAG" val="#fgm#"/>
  <p:tag name="KSO_WM_UNIT_INDEX" val="1_1_1"/>
  <p:tag name="KSO_WM_UNIT_TYPE" val="l_h_x"/>
</p:tagLst>
</file>

<file path=ppt/tags/tag938.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 name="KSO_WM_UNIT_PRESET_TEXT" val="Your item title here"/>
</p:tagLst>
</file>

<file path=ppt/tags/tag939.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 name="KSO_WM_UNIT_PRESET_TEXT" val="Enter title text here"/>
</p:tagLst>
</file>

<file path=ppt/tags/tag940.xml><?xml version="1.0" encoding="utf-8"?>
<p:tagLst xmlns:a="http://schemas.openxmlformats.org/drawingml/2006/main" xmlns:r="http://schemas.openxmlformats.org/officeDocument/2006/relationships" xmlns:p="http://schemas.openxmlformats.org/presentationml/2006/main">
  <p:tag name="KSO_WM_FIGMA_DECORATION_INDEX" val="17"/>
  <p:tag name="$PH_EXT" val="2"/>
  <p:tag name="KSO_WM_BEAUTIFY_FLAG" val="#fgm#"/>
  <p:tag name="KSO_WM_DIAGRAM_GROUP_CODE" val="1"/>
  <p:tag name="KSO_WM_FIGMA_FLAG" val="#fgm#"/>
  <p:tag name="KSO_WM_SYNC_SLIDE_TEXT" val="1"/>
  <p:tag name="KSO_WM_UNIT_INDEX" val="1_2_1"/>
  <p:tag name="KSO_WM_UNIT_TYPE" val="l_h_i"/>
  <p:tag name="KSO_WM_UNIT_PRESET_TEXT" val=" "/>
</p:tagLst>
</file>

<file path=ppt/tags/tag941.xml><?xml version="1.0" encoding="utf-8"?>
<p:tagLst xmlns:a="http://schemas.openxmlformats.org/drawingml/2006/main" xmlns:r="http://schemas.openxmlformats.org/officeDocument/2006/relationships" xmlns:p="http://schemas.openxmlformats.org/presentationml/2006/main">
  <p:tag name="KSO_WM_FIGMA_DECORATION_INDEX" val="15"/>
  <p:tag name="$PH_EXT" val="2"/>
  <p:tag name="KSO_WM_BEAUTIFY_FLAG" val="#fgm#"/>
  <p:tag name="KSO_WM_DIAGRAM_GROUP_CODE" val="1"/>
  <p:tag name="KSO_WM_FIGMA_FLAG" val="#fgm#"/>
  <p:tag name="KSO_WM_SYNC_SLIDE_TEXT" val="1"/>
  <p:tag name="KSO_WM_UNIT_INDEX" val="1_2_2"/>
  <p:tag name="KSO_WM_UNIT_TYPE" val="l_h_i"/>
  <p:tag name="KSO_WM_UNIT_PRESET_TEXT" val=" "/>
</p:tagLst>
</file>

<file path=ppt/tags/tag942.xml><?xml version="1.0" encoding="utf-8"?>
<p:tagLst xmlns:a="http://schemas.openxmlformats.org/drawingml/2006/main" xmlns:r="http://schemas.openxmlformats.org/officeDocument/2006/relationships" xmlns:p="http://schemas.openxmlformats.org/presentationml/2006/main">
  <p:tag name="KSO_WM_FIGMA_DECORATION_INDEX" val="2"/>
  <p:tag name="$PH_EXT" val="1"/>
  <p:tag name="KSO_WM_BEAUTIFY_FLAG" val="#fgm#"/>
  <p:tag name="KSO_WM_DIAGRAM_GROUP_CODE" val="1"/>
  <p:tag name="KSO_WM_FIGMA_FLAG" val="#fgm#"/>
  <p:tag name="KSO_WM_UNIT_INDEX" val="1_2_1"/>
  <p:tag name="KSO_WM_UNIT_TYPE" val="l_h_x"/>
</p:tagLst>
</file>

<file path=ppt/tags/tag943.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a"/>
  <p:tag name="KSO_WM_UNIT_PRESET_TEXT" val="Your item title here"/>
</p:tagLst>
</file>

<file path=ppt/tags/tag944.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f"/>
  <p:tag name="KSO_WM_UNIT_PRESET_TEXT" val="Enter title text here"/>
</p:tagLst>
</file>

<file path=ppt/tags/tag945.xml><?xml version="1.0" encoding="utf-8"?>
<p:tagLst xmlns:a="http://schemas.openxmlformats.org/drawingml/2006/main" xmlns:r="http://schemas.openxmlformats.org/officeDocument/2006/relationships" xmlns:p="http://schemas.openxmlformats.org/presentationml/2006/main">
  <p:tag name="KSO_WM_SLIDE_CONTENT_ORIENTATION" val=""/>
  <p:tag name="KSO_WM_SLIDE_HAS_MASK" val="0"/>
  <p:tag name="KSO_WM_SLIDE_ITEM_CNT" val="1"/>
  <p:tag name="KSO_WM_SLIDE_TYPE" val="text"/>
  <p:tag name="KSO_WM_TEMPLATE_SUBCATEGORY" val="29"/>
  <p:tag name="KSO_WM_BEAUTIFY_FLAG" val="#wm#"/>
  <p:tag name="KSO_WM_TEMPLATE_FIGMA_ID" val="69796626450"/>
  <p:tag name="KSO_WM_TEMPLATE_SLIDE_ID" val="slide_1907dcb0761ecdfa"/>
</p:tagLst>
</file>

<file path=ppt/tags/tag946.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07fa59c97d8f3256fd27dabe1d35131cd84b9b82"/>
  <p:tag name="KSO_WM_NEWLAYOUT_GROUP_ID" val="layout_42"/>
  <p:tag name="KSO_WM_NEWLAYOUT_ID" val="slide_1907dcb0761ecdfa"/>
  <p:tag name="KSO_WM_UNIT_PRESET_TEXT" val="Your slide title here"/>
</p:tagLst>
</file>

<file path=ppt/tags/tag947.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d"/>
  <p:tag name="MH_PIC_SOURCE_TYPE" val="generate_slide_ai*{&quot;id&quot;:&quot;http://ai-gateway-save.s3.us-west-2.amazonaws.com/aigc-gateway-v2-prod-us/18b66c1c7e31549b0d3cdb72c69cf541.png?Expires=1786649346\u0026AWSAccessKeyId=AKIAQDSLOTKOUZKDBXZQ\u0026Signature=qwgJ1%2FVkJ5MOpDo%2F1qtIdp84Izs%3D&quot;,&quot;product_name&quot;:&quot;wps-wpp-pc&quot;,&quot;intention_code&quot;:&quot;wps_wpp_generate_doc&quot;}*ai_google_3.0.7_prod*5dc2adcca7ce87eaf57e6534e01fa3d8-slide-34"/>
</p:tagLst>
</file>

<file path=ppt/tags/tag948.xml><?xml version="1.0" encoding="utf-8"?>
<p:tagLst xmlns:a="http://schemas.openxmlformats.org/drawingml/2006/main" xmlns:r="http://schemas.openxmlformats.org/officeDocument/2006/relationships" xmlns:p="http://schemas.openxmlformats.org/presentationml/2006/main">
  <p:tag name="KSO_WM_FIGMA_DECORATION_INDEX" val="19"/>
  <p:tag name="$PH_EXT" val="2"/>
  <p:tag name="KSO_WM_BEAUTIFY_FLAG" val="#fgm#"/>
  <p:tag name="KSO_WM_DIAGRAM_GROUP_CODE" val="1"/>
  <p:tag name="KSO_WM_FIGMA_FLAG" val="#fgm#"/>
  <p:tag name="KSO_WM_SYNC_SLIDE_TEXT" val="1"/>
  <p:tag name="KSO_WM_UNIT_INDEX" val="1_1_1"/>
  <p:tag name="KSO_WM_UNIT_TYPE" val="l_h_i"/>
  <p:tag name="KSO_WM_UNIT_PRESET_TEXT" val=" "/>
</p:tagLst>
</file>

<file path=ppt/tags/tag949.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 name="KSO_WM_UNIT_PRESET_TEXT" val="Your item title here"/>
</p:tagLst>
</file>

<file path=ppt/tags/tag950.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 name="KSO_WM_UNIT_PRESET_TEXT" val="Enter text here"/>
</p:tagLst>
</file>

<file path=ppt/tags/tag951.xml><?xml version="1.0" encoding="utf-8"?>
<p:tagLst xmlns:a="http://schemas.openxmlformats.org/drawingml/2006/main" xmlns:r="http://schemas.openxmlformats.org/officeDocument/2006/relationships" xmlns:p="http://schemas.openxmlformats.org/presentationml/2006/main">
  <p:tag name="KSO_WM_SLIDE_CONTENT_ORIENTATION" val="center"/>
  <p:tag name="KSO_WM_SLIDE_HAS_MASK" val="0"/>
  <p:tag name="KSO_WM_SLIDE_ITEM_CNT" val="0"/>
  <p:tag name="KSO_WM_SLIDE_TYPE" val="sectionTitle"/>
  <p:tag name="KSO_WM_TEMPLATE_SUBCATEGORY" val="29"/>
  <p:tag name="KSO_WM_BEAUTIFY_FLAG" val="#wm#"/>
  <p:tag name="KSO_WM_TEMPLATE_SLIDE_ID" val="slide_8d1615941f9e1a55"/>
  <p:tag name="KSO_WM_TEMPLATE_INDEX" val="40480965"/>
  <p:tag name="KSO_WM_TEMPLATE_CATEGORY" val="custom"/>
  <p:tag name="KSO_WM_SLIDE_INDEX" val="3"/>
  <p:tag name="KSO_WM_SLIDE_ID" val="custom40480965_7"/>
  <p:tag name="KSO_WM_TEMPLATE_MASTER_TYPE" val="0"/>
  <p:tag name="KSO_WM_SLIDE_LAYOUT" val="a_e"/>
  <p:tag name="KSO_WM_SLIDE_LAYOUT_CNT" val="1_1"/>
  <p:tag name="KSO_WM_TAG_VERSION" val="3.0"/>
</p:tagLst>
</file>

<file path=ppt/tags/tag952.xml><?xml version="1.0" encoding="utf-8"?>
<p:tagLst xmlns:a="http://schemas.openxmlformats.org/drawingml/2006/main" xmlns:r="http://schemas.openxmlformats.org/officeDocument/2006/relationships" xmlns:p="http://schemas.openxmlformats.org/presentationml/2006/main">
  <p:tag name="KSO_WM_UNIT_HIGHLIGHT" val="0"/>
  <p:tag name="KSO_WM_BEAUTIFY_FLAG" val="#wm#"/>
  <p:tag name="KSO_WM_UNIT_INDEX" val="1"/>
  <p:tag name="KSO_WM_UNIT_TEXT_TYPE" val="1"/>
  <p:tag name="KSO_WM_UNIT_TYPE" val="a"/>
  <p:tag name="KSO_WM_LAYOUT_CHECK_HASH" val="84e56f4ec373788942225ee5e6fa6df4c782cf1c"/>
  <p:tag name="KSO_WM_NEWLAYOUT_ID" val="5149"/>
  <p:tag name="KSO_WM_UNIT_PRESET_TEXT" val="单击此处添加章节标题"/>
  <p:tag name="KSO_WM_FIGMA_FLAG" val="#fgm#"/>
  <p:tag name="KSO_WM_UNIT_ID" val="_10*a*1"/>
  <p:tag name="KSO_WM_TAG_VERSION" val="3.0"/>
  <p:tag name="KSO_WM_UNIT_ISNUMDGMTITLE" val="0"/>
  <p:tag name="KSO_WM_UNIT_NOCLEAR"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953.xml><?xml version="1.0" encoding="utf-8"?>
<p:tagLst xmlns:a="http://schemas.openxmlformats.org/drawingml/2006/main" xmlns:r="http://schemas.openxmlformats.org/officeDocument/2006/relationships" xmlns:p="http://schemas.openxmlformats.org/presentationml/2006/main">
  <p:tag name="KSO_WM_UNIT_HIGHLIGHT" val="0"/>
  <p:tag name="KSO_WM_BEAUTIFY_FLAG" val="#wm#"/>
  <p:tag name="KSO_WM_UNIT_INDEX" val="1"/>
  <p:tag name="KSO_WM_UNIT_TYPE" val="e"/>
  <p:tag name="KSO_WM_UNIT_PRESET_TEXT" val="01"/>
  <p:tag name="KSO_WM_FIGMA_FLAG" val="#fgm#"/>
  <p:tag name="KSO_WM_UNIT_ID" val="_10*e*1"/>
  <p:tag name="KSO_WM_TAG_VERSION" val="3.0"/>
  <p:tag name="KSO_WM_UNIT_ISNUMDGMTITLE" val="0"/>
  <p:tag name="KSO_WM_UNIT_NOCLEAR"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954.xml><?xml version="1.0" encoding="utf-8"?>
<p:tagLst xmlns:a="http://schemas.openxmlformats.org/drawingml/2006/main" xmlns:r="http://schemas.openxmlformats.org/officeDocument/2006/relationships" xmlns:p="http://schemas.openxmlformats.org/presentationml/2006/main">
  <p:tag name="KSO_WM_SLIDE_CONTENT_ORIENTATION" val=""/>
  <p:tag name="KSO_WM_SLIDE_HAS_MASK" val="0"/>
  <p:tag name="KSO_WM_SLIDE_ITEM_CNT" val="2"/>
  <p:tag name="KSO_WM_SLIDE_TYPE" val="text"/>
  <p:tag name="KSO_WM_TEMPLATE_SUBCATEGORY" val="29"/>
  <p:tag name="KSO_WM_BEAUTIFY_FLAG" val="#wm#"/>
  <p:tag name="KSO_WM_TEMPLATE_FIGMA_ID" val="69796626450"/>
  <p:tag name="KSO_WM_TEMPLATE_SLIDE_ID" val="slide_575721c834a94fa4"/>
</p:tagLst>
</file>

<file path=ppt/tags/tag955.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b898f50233bb3c29dd019eb1f4a4a4b6ea62d516"/>
  <p:tag name="KSO_WM_NEWLAYOUT_GROUP_ID" val="layout_2"/>
  <p:tag name="KSO_WM_NEWLAYOUT_ID" val="slide_575721c834a94fa4"/>
  <p:tag name="KSO_WM_UNIT_PRESET_TEXT" val="Your slide title here"/>
</p:tagLst>
</file>

<file path=ppt/tags/tag956.xml><?xml version="1.0" encoding="utf-8"?>
<p:tagLst xmlns:a="http://schemas.openxmlformats.org/drawingml/2006/main" xmlns:r="http://schemas.openxmlformats.org/officeDocument/2006/relationships"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1_1"/>
  <p:tag name="KSO_WM_UNIT_TYPE" val="l_h_i"/>
  <p:tag name="KSO_WM_UNIT_PRESET_TEXT" val=" "/>
</p:tagLst>
</file>

<file path=ppt/tags/tag957.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d"/>
  <p:tag name="MH_PIC_SOURCE_TYPE" val="generate_slide_ai*{&quot;id&quot;:&quot;http://ai-gateway-save.s3.us-west-2.amazonaws.com/aigc-gateway-v2-prod-us/f203af449e9adb4497c1f5b3d2a1d3d5.png?Expires=1786649368\u0026AWSAccessKeyId=AKIAQDSLOTKOUZKDBXZQ\u0026Signature=IZMVllc1UAceWH6RKVi%2BRSX8tIs%3D&quot;,&quot;product_name&quot;:&quot;wps-wpp-pc&quot;,&quot;intention_code&quot;:&quot;wps_wpp_generate_doc&quot;}*ai_google_3.0.7_prod*5dc2adcca7ce87eaf57e6534e01fa3d8-slide-36"/>
</p:tagLst>
</file>

<file path=ppt/tags/tag958.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 name="KSO_WM_UNIT_PRESET_TEXT" val="Item title here"/>
</p:tagLst>
</file>

<file path=ppt/tags/tag959.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 name="KSO_WM_UNIT_PRESET_TEXT" val="Enter title text here"/>
</p:tagLst>
</file>

<file path=ppt/tags/tag960.xml><?xml version="1.0" encoding="utf-8"?>
<p:tagLst xmlns:a="http://schemas.openxmlformats.org/drawingml/2006/main" xmlns:r="http://schemas.openxmlformats.org/officeDocument/2006/relationships" xmlns:p="http://schemas.openxmlformats.org/presentationml/2006/main">
  <p:tag name="KSO_WM_FIGMA_DECORATION_INDEX" val="17"/>
  <p:tag name="$PH_EXT" val="2"/>
  <p:tag name="KSO_WM_BEAUTIFY_FLAG" val="#fgm#"/>
  <p:tag name="KSO_WM_DIAGRAM_GROUP_CODE" val="1"/>
  <p:tag name="KSO_WM_FIGMA_FLAG" val="#fgm#"/>
  <p:tag name="KSO_WM_SYNC_SLIDE_TEXT" val="1"/>
  <p:tag name="KSO_WM_UNIT_INDEX" val="1_2_1"/>
  <p:tag name="KSO_WM_UNIT_TYPE" val="l_h_i"/>
  <p:tag name="KSO_WM_UNIT_PRESET_TEXT" val=" "/>
</p:tagLst>
</file>

<file path=ppt/tags/tag961.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d"/>
  <p:tag name="MH_PIC_SOURCE_TYPE" val="generate_slide_ai*{&quot;id&quot;:&quot;http://ai-gateway-save.s3.us-west-2.amazonaws.com/aigc-gateway-v2-prod-us/3864514e879d1dff089c6632590027c4.png?Expires=1786649357\u0026AWSAccessKeyId=AKIAQDSLOTKOUZKDBXZQ\u0026Signature=aqAEw87rx95DAK29HG%2BH48EX2kg%3D&quot;,&quot;product_name&quot;:&quot;wps-wpp-pc&quot;,&quot;intention_code&quot;:&quot;wps_wpp_generate_doc&quot;}*ai_google_3.0.7_prod*5dc2adcca7ce87eaf57e6534e01fa3d8-slide-36"/>
</p:tagLst>
</file>

<file path=ppt/tags/tag962.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a"/>
  <p:tag name="KSO_WM_UNIT_PRESET_TEXT" val="Item title here"/>
</p:tagLst>
</file>

<file path=ppt/tags/tag963.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f"/>
  <p:tag name="KSO_WM_UNIT_PRESET_TEXT" val="Enter title text here"/>
</p:tagLst>
</file>

<file path=ppt/tags/tag964.xml><?xml version="1.0" encoding="utf-8"?>
<p:tagLst xmlns:a="http://schemas.openxmlformats.org/drawingml/2006/main" xmlns:r="http://schemas.openxmlformats.org/officeDocument/2006/relationships" xmlns:p="http://schemas.openxmlformats.org/presentationml/2006/main">
  <p:tag name="KSO_WM_SLIDE_CONTENT_ORIENTATION" val=""/>
  <p:tag name="KSO_WM_SLIDE_HAS_MASK" val="0"/>
  <p:tag name="KSO_WM_SLIDE_ITEM_CNT" val="1"/>
  <p:tag name="KSO_WM_SLIDE_TYPE" val="text"/>
  <p:tag name="KSO_WM_TEMPLATE_SUBCATEGORY" val="29"/>
  <p:tag name="KSO_WM_BEAUTIFY_FLAG" val="#wm#"/>
  <p:tag name="KSO_WM_TEMPLATE_FIGMA_ID" val="69796626450"/>
  <p:tag name="KSO_WM_TEMPLATE_SLIDE_ID" val="slide_040f6c957289bbce"/>
</p:tagLst>
</file>

<file path=ppt/tags/tag965.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f9563edd6b86533c19a36c8c538802b3c579e535"/>
  <p:tag name="KSO_WM_NEWLAYOUT_GROUP_ID" val="layout_10007"/>
  <p:tag name="KSO_WM_NEWLAYOUT_ID" val="slide_040f6c957289bbce"/>
  <p:tag name="KSO_WM_UNIT_PRESET_TEXT" val="Your slide title here"/>
</p:tagLst>
</file>

<file path=ppt/tags/tag966.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 name="KSO_WM_UNIT_PRESET_TEXT" val="Your item title here"/>
</p:tagLst>
</file>

<file path=ppt/tags/tag967.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 name="KSO_WM_UNIT_PRESET_TEXT" val="Enter text here"/>
</p:tagLst>
</file>

<file path=ppt/tags/tag968.xml><?xml version="1.0" encoding="utf-8"?>
<p:tagLst xmlns:a="http://schemas.openxmlformats.org/drawingml/2006/main" xmlns:r="http://schemas.openxmlformats.org/officeDocument/2006/relationships" xmlns:p="http://schemas.openxmlformats.org/presentationml/2006/main">
  <p:tag name="KSO_WM_SLIDE_CONTENT_ORIENTATION" val=""/>
  <p:tag name="KSO_WM_SLIDE_HAS_MASK" val="0"/>
  <p:tag name="KSO_WM_SLIDE_ITEM_CNT" val="1"/>
  <p:tag name="KSO_WM_SLIDE_TYPE" val="text"/>
  <p:tag name="KSO_WM_TEMPLATE_SUBCATEGORY" val="29"/>
  <p:tag name="KSO_WM_BEAUTIFY_FLAG" val="#wm#"/>
  <p:tag name="KSO_WM_TEMPLATE_FIGMA_ID" val="69796626450"/>
  <p:tag name="KSO_WM_TEMPLATE_SLIDE_ID" val="slide_4612159399148207"/>
</p:tagLst>
</file>

<file path=ppt/tags/tag969.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1339899ae9c7dc0eac91e069fb016ed89b798009"/>
  <p:tag name="KSO_WM_NEWLAYOUT_GROUP_ID" val="layout_10003"/>
  <p:tag name="KSO_WM_NEWLAYOUT_ID" val="slide_4612159399148207"/>
  <p:tag name="KSO_WM_UNIT_PRESET_TEXT" val="Your slide title here"/>
</p:tagLst>
</file>

<file path=ppt/tags/tag970.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 name="KSO_WM_UNIT_PRESET_TEXT" val="Your item title here"/>
</p:tagLst>
</file>

<file path=ppt/tags/tag971.xml><?xml version="1.0" encoding="utf-8"?>
<p:tagLst xmlns:a="http://schemas.openxmlformats.org/drawingml/2006/main" xmlns:r="http://schemas.openxmlformats.org/officeDocument/2006/relationships"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1_1"/>
  <p:tag name="KSO_WM_UNIT_TYPE" val="l_h_i"/>
  <p:tag name="KSO_WM_UNIT_PRESET_TEXT" val=" "/>
</p:tagLst>
</file>

<file path=ppt/tags/tag972.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 name="KSO_WM_UNIT_PRESET_TEXT" val="Enter text here"/>
</p:tagLst>
</file>

<file path=ppt/tags/tag973.xml><?xml version="1.0" encoding="utf-8"?>
<p:tagLst xmlns:a="http://schemas.openxmlformats.org/drawingml/2006/main" xmlns:r="http://schemas.openxmlformats.org/officeDocument/2006/relationships" xmlns:p="http://schemas.openxmlformats.org/presentationml/2006/main">
  <p:tag name="KSO_WM_SLIDE_CONTENT_ORIENTATION" val=""/>
  <p:tag name="KSO_WM_SLIDE_HAS_MASK" val="0"/>
  <p:tag name="KSO_WM_SLIDE_ITEM_CNT" val="1"/>
  <p:tag name="KSO_WM_SLIDE_TYPE" val="text"/>
  <p:tag name="KSO_WM_TEMPLATE_SUBCATEGORY" val="29"/>
  <p:tag name="KSO_WM_BEAUTIFY_FLAG" val="#wm#"/>
  <p:tag name="KSO_WM_TEMPLATE_FIGMA_ID" val="69796626450"/>
  <p:tag name="KSO_WM_TEMPLATE_SLIDE_ID" val="slide_32beab135281aea2"/>
</p:tagLst>
</file>

<file path=ppt/tags/tag974.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2dbd01d774dd60f56e2a2669a88874d1912b08b3"/>
  <p:tag name="KSO_WM_NEWLAYOUT_GROUP_ID" val="layout_10014"/>
  <p:tag name="KSO_WM_NEWLAYOUT_ID" val="slide_32beab135281aea2"/>
  <p:tag name="KSO_WM_UNIT_PRESET_TEXT" val="Your slide title here"/>
</p:tagLst>
</file>

<file path=ppt/tags/tag975.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d"/>
  <p:tag name="MH_PIC_SOURCE_TYPE" val="generate_slide_ai*{&quot;id&quot;:&quot;http://ai-gateway-save.s3.us-west-2.amazonaws.com/aigc-gateway-v2-prod-us/92e20061457f503314b9ef5774dff4b0.png?Expires=1786649352\u0026AWSAccessKeyId=AKIAQDSLOTKOUZKDBXZQ\u0026Signature=0LKxg3tdX65CCcOw321jX6O%2BX%2Bk%3D&quot;,&quot;product_name&quot;:&quot;wps-wpp-pc&quot;,&quot;intention_code&quot;:&quot;wps_wpp_generate_doc&quot;}*ai_google_3.0.7_prod*5dc2adcca7ce87eaf57e6534e01fa3d8-slide-39"/>
</p:tagLst>
</file>

<file path=ppt/tags/tag976.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 name="KSO_WM_UNIT_PRESET_TEXT" val="Item title here"/>
</p:tagLst>
</file>

<file path=ppt/tags/tag977.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 name="KSO_WM_UNIT_PRESET_TEXT" val="Enter title text here"/>
</p:tagLst>
</file>

<file path=ppt/tags/tag978.xml><?xml version="1.0" encoding="utf-8"?>
<p:tagLst xmlns:a="http://schemas.openxmlformats.org/drawingml/2006/main" xmlns:r="http://schemas.openxmlformats.org/officeDocument/2006/relationships" xmlns:p="http://schemas.openxmlformats.org/presentationml/2006/main">
  <p:tag name="KSO_WM_SLIDE_CONTENT_ORIENTATION" val=""/>
  <p:tag name="KSO_WM_SLIDE_HAS_MASK" val="0"/>
  <p:tag name="KSO_WM_SLIDE_ITEM_CNT" val="1"/>
  <p:tag name="KSO_WM_SLIDE_TYPE" val="text"/>
  <p:tag name="KSO_WM_TEMPLATE_SUBCATEGORY" val="29"/>
  <p:tag name="KSO_WM_BEAUTIFY_FLAG" val="#wm#"/>
  <p:tag name="KSO_WM_TEMPLATE_FIGMA_ID" val="69796626450"/>
  <p:tag name="KSO_WM_TEMPLATE_SLIDE_ID" val="slide_c59a96f521ead4b6"/>
</p:tagLst>
</file>

<file path=ppt/tags/tag979.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f00cfa341ceda3f18b36aff02506b3000a303fe7"/>
  <p:tag name="KSO_WM_NEWLAYOUT_GROUP_ID" val="layout_10008"/>
  <p:tag name="KSO_WM_NEWLAYOUT_ID" val="slide_c59a96f521ead4b6"/>
  <p:tag name="KSO_WM_UNIT_PRESET_TEXT" val="Your slide title here"/>
</p:tagLst>
</file>

<file path=ppt/tags/tag980.xml><?xml version="1.0" encoding="utf-8"?>
<p:tagLst xmlns:a="http://schemas.openxmlformats.org/drawingml/2006/main" xmlns:r="http://schemas.openxmlformats.org/officeDocument/2006/relationships" xmlns:p="http://schemas.openxmlformats.org/presentationml/2006/main">
  <p:tag name="KSO_WM_FIGMA_DECORATION_INDEX" val="1"/>
  <p:tag name="$PH_EXT" val="1"/>
  <p:tag name="KSO_WM_BEAUTIFY_FLAG" val="#fgm#"/>
  <p:tag name="KSO_WM_DIAGRAM_GROUP_CODE" val="1"/>
  <p:tag name="KSO_WM_FIGMA_FLAG" val="#fgm#"/>
  <p:tag name="KSO_WM_UNIT_INDEX" val="1_1_1"/>
  <p:tag name="KSO_WM_UNIT_TYPE" val="l_h_x"/>
</p:tagLst>
</file>

<file path=ppt/tags/tag981.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 name="KSO_WM_UNIT_PRESET_TEXT" val="Your item title here"/>
</p:tagLst>
</file>

<file path=ppt/tags/tag982.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 name="KSO_WM_UNIT_PRESET_TEXT" val="Enter title text here"/>
</p:tagLst>
</file>

<file path=ppt/tags/tag983.xml><?xml version="1.0" encoding="utf-8"?>
<p:tagLst xmlns:a="http://schemas.openxmlformats.org/drawingml/2006/main" xmlns:r="http://schemas.openxmlformats.org/officeDocument/2006/relationships" xmlns:p="http://schemas.openxmlformats.org/presentationml/2006/main">
  <p:tag name="KSO_WM_SLIDE_CONTENT_ORIENTATION" val=""/>
  <p:tag name="KSO_WM_SLIDE_HAS_MASK" val="0"/>
  <p:tag name="KSO_WM_SLIDE_ITEM_CNT" val="2"/>
  <p:tag name="KSO_WM_SLIDE_TYPE" val="text"/>
  <p:tag name="KSO_WM_TEMPLATE_SUBCATEGORY" val="29"/>
  <p:tag name="KSO_WM_BEAUTIFY_FLAG" val="#wm#"/>
  <p:tag name="KSO_WM_TEMPLATE_FIGMA_ID" val="69796626450"/>
  <p:tag name="KSO_WM_TEMPLATE_SLIDE_ID" val="slide_b7cf7d90f10fc356"/>
</p:tagLst>
</file>

<file path=ppt/tags/tag984.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0045f6c8fcb16e158730b625736c443989e88e14"/>
  <p:tag name="KSO_WM_NEWLAYOUT_GROUP_ID" val="layout_49"/>
  <p:tag name="KSO_WM_NEWLAYOUT_ID" val="slide_b7cf7d90f10fc356"/>
  <p:tag name="KSO_WM_UNIT_PRESET_TEXT" val="Your slide title here"/>
</p:tagLst>
</file>

<file path=ppt/tags/tag985.xml><?xml version="1.0" encoding="utf-8"?>
<p:tagLst xmlns:a="http://schemas.openxmlformats.org/drawingml/2006/main" xmlns:r="http://schemas.openxmlformats.org/officeDocument/2006/relationships" xmlns:p="http://schemas.openxmlformats.org/presentationml/2006/main">
  <p:tag name="KSO_WM_FIGMA_DECORATION_INDEX" val="14"/>
  <p:tag name="$PH_EXT" val="2"/>
  <p:tag name="KSO_WM_BEAUTIFY_FLAG" val="#fgm#"/>
  <p:tag name="KSO_WM_DIAGRAM_GROUP_CODE" val="1"/>
  <p:tag name="KSO_WM_FIGMA_FLAG" val="#fgm#"/>
  <p:tag name="KSO_WM_SYNC_SLIDE_TEXT" val="1"/>
  <p:tag name="KSO_WM_UNIT_INDEX" val="1_1_1"/>
  <p:tag name="KSO_WM_UNIT_TYPE" val="l_h_i"/>
  <p:tag name="KSO_WM_UNIT_PRESET_TEXT" val=" "/>
</p:tagLst>
</file>

<file path=ppt/tags/tag986.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2"/>
  <p:tag name="KSO_WM_UNIT_SUBTYPE" val="d"/>
  <p:tag name="KSO_WM_UNIT_TYPE" val="l_h_i"/>
  <p:tag name="KSO_WM_UNIT_PRESET_TEXT" val="01"/>
</p:tagLst>
</file>

<file path=ppt/tags/tag987.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 name="KSO_WM_UNIT_PRESET_TEXT" val="Item title here"/>
</p:tagLst>
</file>

<file path=ppt/tags/tag988.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 name="KSO_WM_UNIT_PRESET_TEXT" val="Enter title text here"/>
</p:tagLst>
</file>

<file path=ppt/tags/tag989.xml><?xml version="1.0" encoding="utf-8"?>
<p:tagLst xmlns:a="http://schemas.openxmlformats.org/drawingml/2006/main" xmlns:r="http://schemas.openxmlformats.org/officeDocument/2006/relationships" xmlns:p="http://schemas.openxmlformats.org/presentationml/2006/main">
  <p:tag name="KSO_WM_FIGMA_DECORATION_INDEX" val="14"/>
  <p:tag name="$PH_EXT" val="2"/>
  <p:tag name="KSO_WM_BEAUTIFY_FLAG" val="#fgm#"/>
  <p:tag name="KSO_WM_DIAGRAM_GROUP_CODE" val="1"/>
  <p:tag name="KSO_WM_FIGMA_FLAG" val="#fgm#"/>
  <p:tag name="KSO_WM_SYNC_SLIDE_TEXT" val="1"/>
  <p:tag name="KSO_WM_UNIT_INDEX" val="1_2_1"/>
  <p:tag name="KSO_WM_UNIT_TYPE" val="l_h_i"/>
  <p:tag name="KSO_WM_UNIT_PRESET_TEXT" val=" "/>
</p:tagLst>
</file>

<file path=ppt/tags/tag990.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2"/>
  <p:tag name="KSO_WM_UNIT_SUBTYPE" val="d"/>
  <p:tag name="KSO_WM_UNIT_TYPE" val="l_h_i"/>
  <p:tag name="KSO_WM_UNIT_PRESET_TEXT" val="02"/>
</p:tagLst>
</file>

<file path=ppt/tags/tag991.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a"/>
  <p:tag name="KSO_WM_UNIT_PRESET_TEXT" val="Item title here"/>
</p:tagLst>
</file>

<file path=ppt/tags/tag992.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f"/>
  <p:tag name="KSO_WM_UNIT_PRESET_TEXT" val="Enter title text here"/>
</p:tagLst>
</file>

<file path=ppt/tags/tag993.xml><?xml version="1.0" encoding="utf-8"?>
<p:tagLst xmlns:a="http://schemas.openxmlformats.org/drawingml/2006/main" xmlns:r="http://schemas.openxmlformats.org/officeDocument/2006/relationships" xmlns:p="http://schemas.openxmlformats.org/presentationml/2006/main">
  <p:tag name="KSO_WM_SLIDE_CONTENT_ORIENTATION" val=""/>
  <p:tag name="KSO_WM_SLIDE_HAS_MASK" val="0"/>
  <p:tag name="KSO_WM_SLIDE_ITEM_CNT" val="1"/>
  <p:tag name="KSO_WM_SLIDE_TYPE" val="text"/>
  <p:tag name="KSO_WM_TEMPLATE_SUBCATEGORY" val="29"/>
  <p:tag name="KSO_WM_BEAUTIFY_FLAG" val="#wm#"/>
  <p:tag name="KSO_WM_TEMPLATE_FIGMA_ID" val="69796626450"/>
  <p:tag name="KSO_WM_TEMPLATE_SLIDE_ID" val="slide_10258c2fa0e20849"/>
</p:tagLst>
</file>

<file path=ppt/tags/tag994.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dc4032f14d1543762f1d1629a29f77f94300a343"/>
  <p:tag name="KSO_WM_NEWLAYOUT_GROUP_ID" val="layout_30"/>
  <p:tag name="KSO_WM_NEWLAYOUT_ID" val="slide_10258c2fa0e20849"/>
  <p:tag name="KSO_WM_UNIT_PRESET_TEXT" val="Your slide title here"/>
</p:tagLst>
</file>

<file path=ppt/tags/tag995.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d"/>
  <p:tag name="MH_PIC_SOURCE_TYPE" val="generate_slide_ai*{&quot;ai_type&quot;:&quot;&quot;,&quot;id&quot;:&quot;&quot;}*_ai_*0"/>
</p:tagLst>
</file>

<file path=ppt/tags/tag996.xml><?xml version="1.0" encoding="utf-8"?>
<p:tagLst xmlns:a="http://schemas.openxmlformats.org/drawingml/2006/main" xmlns:r="http://schemas.openxmlformats.org/officeDocument/2006/relationships" xmlns:p="http://schemas.openxmlformats.org/presentationml/2006/main">
  <p:tag name="KSO_WM_FIGMA_DECORATION_INDEX" val="19"/>
  <p:tag name="$PH_EXT" val="2"/>
  <p:tag name="KSO_WM_BEAUTIFY_FLAG" val="#fgm#"/>
  <p:tag name="KSO_WM_DIAGRAM_GROUP_CODE" val="1"/>
  <p:tag name="KSO_WM_FIGMA_FLAG" val="#fgm#"/>
  <p:tag name="KSO_WM_SYNC_SLIDE_TEXT" val="1"/>
  <p:tag name="KSO_WM_UNIT_INDEX" val="1_1_1"/>
  <p:tag name="KSO_WM_UNIT_TYPE" val="l_h_i"/>
  <p:tag name="KSO_WM_UNIT_PRESET_TEXT" val=" "/>
</p:tagLst>
</file>

<file path=ppt/tags/tag997.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 name="KSO_WM_UNIT_PRESET_TEXT" val="Item title here"/>
</p:tagLst>
</file>

<file path=ppt/tags/tag998.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 name="KSO_WM_UNIT_PRESET_TEXT" val="Enter text here"/>
</p:tagLst>
</file>

<file path=ppt/tags/tag999.xml><?xml version="1.0" encoding="utf-8"?>
<p:tagLst xmlns:a="http://schemas.openxmlformats.org/drawingml/2006/main" xmlns:r="http://schemas.openxmlformats.org/officeDocument/2006/relationships" xmlns:p="http://schemas.openxmlformats.org/presentationml/2006/main">
  <p:tag name="KSO_WM_SLIDE_CONTENT_ORIENTATION" val=""/>
  <p:tag name="KSO_WM_SLIDE_HAS_MASK" val="0"/>
  <p:tag name="KSO_WM_SLIDE_ITEM_CNT" val="2"/>
  <p:tag name="KSO_WM_SLIDE_TYPE" val="text"/>
  <p:tag name="KSO_WM_TEMPLATE_SUBCATEGORY" val="29"/>
  <p:tag name="KSO_WM_BEAUTIFY_FLAG" val="#wm#"/>
  <p:tag name="KSO_WM_TEMPLATE_FIGMA_ID" val="69796626450"/>
  <p:tag name="KSO_WM_TEMPLATE_SLIDE_ID" val="slide_cd6eee342bc03480"/>
</p:tagLst>
</file>

<file path=ppt/tags/tag1000.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2c814175a11f412fbf58e7604edb568fd536a22b"/>
  <p:tag name="KSO_WM_NEWLAYOUT_GROUP_ID" val="layout_35"/>
  <p:tag name="KSO_WM_NEWLAYOUT_ID" val="slide_cd6eee342bc03480"/>
  <p:tag name="KSO_WM_UNIT_PRESET_TEXT" val="Your slide title here"/>
</p:tagLst>
</file>

<file path=ppt/tags/tag1001.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2"/>
  <p:tag name="KSO_WM_UNIT_SUBTYPE" val="d"/>
  <p:tag name="KSO_WM_UNIT_TYPE" val="l_h_i"/>
  <p:tag name="KSO_WM_UNIT_PRESET_TEXT" val="01"/>
</p:tagLst>
</file>

<file path=ppt/tags/tag1002.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 name="KSO_WM_UNIT_PRESET_TEXT" val="Your item title here"/>
</p:tagLst>
</file>

<file path=ppt/tags/tag1003.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 name="KSO_WM_UNIT_PRESET_TEXT" val="Enter title text here"/>
</p:tagLst>
</file>

<file path=ppt/tags/tag1004.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2"/>
  <p:tag name="KSO_WM_UNIT_SUBTYPE" val="d"/>
  <p:tag name="KSO_WM_UNIT_TYPE" val="l_h_i"/>
  <p:tag name="KSO_WM_UNIT_PRESET_TEXT" val="02"/>
</p:tagLst>
</file>

<file path=ppt/tags/tag1005.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a"/>
  <p:tag name="KSO_WM_UNIT_PRESET_TEXT" val="Your item title here"/>
</p:tagLst>
</file>

<file path=ppt/tags/tag1006.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f"/>
  <p:tag name="KSO_WM_UNIT_PRESET_TEXT" val="Enter title text here"/>
</p:tagLst>
</file>

<file path=ppt/tags/tag1007.xml><?xml version="1.0" encoding="utf-8"?>
<p:tagLst xmlns:a="http://schemas.openxmlformats.org/drawingml/2006/main" xmlns:r="http://schemas.openxmlformats.org/officeDocument/2006/relationships" xmlns:p="http://schemas.openxmlformats.org/presentationml/2006/main">
  <p:tag name="KSO_WM_SLIDE_CONTENT_ORIENTATION" val=""/>
  <p:tag name="KSO_WM_SLIDE_HAS_MASK" val="0"/>
  <p:tag name="KSO_WM_SLIDE_ITEM_CNT" val="1"/>
  <p:tag name="KSO_WM_SLIDE_TYPE" val="text"/>
  <p:tag name="KSO_WM_TEMPLATE_SUBCATEGORY" val="29"/>
  <p:tag name="KSO_WM_BEAUTIFY_FLAG" val="#wm#"/>
  <p:tag name="KSO_WM_TEMPLATE_FIGMA_ID" val="69796626450"/>
  <p:tag name="KSO_WM_TEMPLATE_SLIDE_ID" val="slide_39365c36b00cc2e5"/>
</p:tagLst>
</file>

<file path=ppt/tags/tag1008.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000a139955ef45d823ee8a2e773ec7d8bf068680"/>
  <p:tag name="KSO_WM_NEWLAYOUT_GROUP_ID" val="layout_10004"/>
  <p:tag name="KSO_WM_NEWLAYOUT_ID" val="slide_39365c36b00cc2e5"/>
  <p:tag name="KSO_WM_UNIT_PRESET_TEXT" val="Your slide title here"/>
</p:tagLst>
</file>

<file path=ppt/tags/tag1009.xml><?xml version="1.0" encoding="utf-8"?>
<p:tagLst xmlns:a="http://schemas.openxmlformats.org/drawingml/2006/main" xmlns:r="http://schemas.openxmlformats.org/officeDocument/2006/relationships"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1_1"/>
  <p:tag name="KSO_WM_UNIT_TYPE" val="l_h_i"/>
  <p:tag name="KSO_WM_UNIT_PRESET_TEXT" val=" "/>
</p:tagLst>
</file>

<file path=ppt/tags/tag1010.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 name="KSO_WM_UNIT_PRESET_TEXT" val="Your item title here"/>
</p:tagLst>
</file>

<file path=ppt/tags/tag1011.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 name="KSO_WM_UNIT_PRESET_TEXT" val="Enter text here"/>
</p:tagLst>
</file>

<file path=ppt/tags/tag1012.xml><?xml version="1.0" encoding="utf-8"?>
<p:tagLst xmlns:a="http://schemas.openxmlformats.org/drawingml/2006/main" xmlns:r="http://schemas.openxmlformats.org/officeDocument/2006/relationships" xmlns:p="http://schemas.openxmlformats.org/presentationml/2006/main">
  <p:tag name="KSO_WM_SLIDE_CONTENT_ORIENTATION" val=""/>
  <p:tag name="KSO_WM_SLIDE_HAS_MASK" val="0"/>
  <p:tag name="KSO_WM_SLIDE_ITEM_CNT" val="1"/>
  <p:tag name="KSO_WM_SLIDE_TYPE" val="text"/>
  <p:tag name="KSO_WM_TEMPLATE_SUBCATEGORY" val="29"/>
  <p:tag name="KSO_WM_BEAUTIFY_FLAG" val="#wm#"/>
  <p:tag name="KSO_WM_TEMPLATE_FIGMA_ID" val="69796626450"/>
  <p:tag name="KSO_WM_TEMPLATE_SLIDE_ID" val="slide_fea17d35f3a42992"/>
</p:tagLst>
</file>

<file path=ppt/tags/tag1013.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b6ed1c65b9471fbd9a29f573ff8b7149319b8696"/>
  <p:tag name="KSO_WM_NEWLAYOUT_GROUP_ID" val="layout_10013"/>
  <p:tag name="KSO_WM_NEWLAYOUT_ID" val="slide_fea17d35f3a42992"/>
  <p:tag name="KSO_WM_UNIT_PRESET_TEXT" val="Your slide title here"/>
</p:tagLst>
</file>

<file path=ppt/tags/tag1014.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d"/>
  <p:tag name="MH_PIC_SOURCE_TYPE" val="generate_slide_ai*{&quot;id&quot;:&quot;http://ai-gateway-save.s3.us-west-2.amazonaws.com/aigc-gateway-v2-prod-us/0e9c97c55f0ab51622f89fe5eeae1c38.png?Expires=1786649354\u0026AWSAccessKeyId=AKIAQDSLOTKOUZKDBXZQ\u0026Signature=Fxljm9hABxGbN65m2jqgPhq%2BrLM%3D&quot;,&quot;product_name&quot;:&quot;wps-wpp-pc&quot;,&quot;intention_code&quot;:&quot;wps_wpp_generate_doc&quot;}*ai_google_3.0.7_prod*5dc2adcca7ce87eaf57e6534e01fa3d8-slide-45"/>
</p:tagLst>
</file>

<file path=ppt/tags/tag1015.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 name="KSO_WM_UNIT_PRESET_TEXT" val="Your item title here"/>
</p:tagLst>
</file>

<file path=ppt/tags/tag1016.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 name="KSO_WM_UNIT_PRESET_TEXT" val="Enter text here"/>
</p:tagLst>
</file>

<file path=ppt/tags/tag1017.xml><?xml version="1.0" encoding="utf-8"?>
<p:tagLst xmlns:a="http://schemas.openxmlformats.org/drawingml/2006/main" xmlns:r="http://schemas.openxmlformats.org/officeDocument/2006/relationships" xmlns:p="http://schemas.openxmlformats.org/presentationml/2006/main">
  <p:tag name="KSO_WM_SLIDE_CONTENT_ORIENTATION" val=""/>
  <p:tag name="KSO_WM_SLIDE_HAS_MASK" val="0"/>
  <p:tag name="KSO_WM_SLIDE_ITEM_CNT" val="1"/>
  <p:tag name="KSO_WM_SLIDE_TYPE" val="text"/>
  <p:tag name="KSO_WM_TEMPLATE_SUBCATEGORY" val="29"/>
  <p:tag name="KSO_WM_BEAUTIFY_FLAG" val="#wm#"/>
  <p:tag name="KSO_WM_TEMPLATE_FIGMA_ID" val="69796626450"/>
  <p:tag name="KSO_WM_TEMPLATE_SLIDE_ID" val="slide_214c4ee8955fb2f6"/>
</p:tagLst>
</file>

<file path=ppt/tags/tag1018.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7b0791b76317ceb8fccc59c177304697ce304815"/>
  <p:tag name="KSO_WM_NEWLAYOUT_GROUP_ID" val="layout_51"/>
  <p:tag name="KSO_WM_NEWLAYOUT_ID" val="slide_214c4ee8955fb2f6"/>
  <p:tag name="KSO_WM_UNIT_PRESET_TEXT" val="Your slide title here"/>
</p:tagLst>
</file>

<file path=ppt/tags/tag1019.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d"/>
  <p:tag name="MH_PIC_SOURCE_TYPE" val="generate_slide_ai*{&quot;id&quot;:&quot;http://ai-gateway-save.s3.us-west-2.amazonaws.com/aigc-gateway-v2-prod-us/5ca691e8e00a11aa5c763ff53b0e6aa2.png?Expires=1786649354\u0026AWSAccessKeyId=AKIAQDSLOTKOUZKDBXZQ\u0026Signature=m9WzFMYL4K9k0HIC0OyjTCHd5NY%3D&quot;,&quot;product_name&quot;:&quot;wps-wpp-pc&quot;,&quot;intention_code&quot;:&quot;wps_wpp_generate_doc&quot;}*ai_google_3.0.7_prod*5dc2adcca7ce87eaf57e6534e01fa3d8-slide-46"/>
</p:tagLst>
</file>

<file path=ppt/tags/tag1020.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 name="KSO_WM_UNIT_PRESET_TEXT" val="Your item title here"/>
</p:tagLst>
</file>

<file path=ppt/tags/tag1021.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 name="KSO_WM_UNIT_PRESET_TEXT" val="Enter text here"/>
</p:tagLst>
</file>

<file path=ppt/tags/tag1022.xml><?xml version="1.0" encoding="utf-8"?>
<p:tagLst xmlns:a="http://schemas.openxmlformats.org/drawingml/2006/main" xmlns:r="http://schemas.openxmlformats.org/officeDocument/2006/relationships" xmlns:p="http://schemas.openxmlformats.org/presentationml/2006/main">
  <p:tag name="KSO_WM_SLIDE_CONTENT_ORIENTATION" val=""/>
  <p:tag name="KSO_WM_SLIDE_HAS_MASK" val="0"/>
  <p:tag name="KSO_WM_SLIDE_ITEM_CNT" val="1"/>
  <p:tag name="KSO_WM_SLIDE_TYPE" val="text"/>
  <p:tag name="KSO_WM_TEMPLATE_SUBCATEGORY" val="29"/>
  <p:tag name="KSO_WM_BEAUTIFY_FLAG" val="#wm#"/>
  <p:tag name="KSO_WM_TEMPLATE_FIGMA_ID" val="69796626450"/>
  <p:tag name="KSO_WM_TEMPLATE_SLIDE_ID" val="slide_d2f5d0976aa46ad9"/>
</p:tagLst>
</file>

<file path=ppt/tags/tag1023.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7691e58a8e1318fec824b54635288b4896dff88a"/>
  <p:tag name="KSO_WM_NEWLAYOUT_GROUP_ID" val="layout_10012"/>
  <p:tag name="KSO_WM_NEWLAYOUT_ID" val="slide_d2f5d0976aa46ad9"/>
  <p:tag name="KSO_WM_UNIT_PRESET_TEXT" val="Your slide title here"/>
</p:tagLst>
</file>

<file path=ppt/tags/tag1024.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d"/>
  <p:tag name="MH_PIC_SOURCE_TYPE" val="generate_slide_ai*{&quot;ai_type&quot;:&quot;&quot;,&quot;id&quot;:&quot;&quot;}*_ai_*0"/>
</p:tagLst>
</file>

<file path=ppt/tags/tag1025.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 name="KSO_WM_UNIT_PRESET_TEXT" val="Item title"/>
</p:tagLst>
</file>

<file path=ppt/tags/tag1026.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 name="KSO_WM_UNIT_PRESET_TEXT" val="Enter text here"/>
</p:tagLst>
</file>

<file path=ppt/tags/tag1027.xml><?xml version="1.0" encoding="utf-8"?>
<p:tagLst xmlns:a="http://schemas.openxmlformats.org/drawingml/2006/main" xmlns:r="http://schemas.openxmlformats.org/officeDocument/2006/relationships" xmlns:p="http://schemas.openxmlformats.org/presentationml/2006/main">
  <p:tag name="KSO_WM_SLIDE_CONTENT_ORIENTATION" val=""/>
  <p:tag name="KSO_WM_SLIDE_HAS_MASK" val="0"/>
  <p:tag name="KSO_WM_SLIDE_ITEM_CNT" val="1"/>
  <p:tag name="KSO_WM_SLIDE_TYPE" val="text"/>
  <p:tag name="KSO_WM_TEMPLATE_SUBCATEGORY" val="29"/>
  <p:tag name="KSO_WM_BEAUTIFY_FLAG" val="#wm#"/>
  <p:tag name="KSO_WM_TEMPLATE_FIGMA_ID" val="69796626450"/>
  <p:tag name="KSO_WM_TEMPLATE_SLIDE_ID" val="slide_b9eeba3b0a1aea19"/>
</p:tagLst>
</file>

<file path=ppt/tags/tag1028.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103c97c012188f43f13acbd4576d6228bccec659"/>
  <p:tag name="KSO_WM_NEWLAYOUT_GROUP_ID" val="layout_10003"/>
  <p:tag name="KSO_WM_NEWLAYOUT_ID" val="slide_b9eeba3b0a1aea19"/>
  <p:tag name="KSO_WM_UNIT_PRESET_TEXT" val="Your slide title here"/>
</p:tagLst>
</file>

<file path=ppt/tags/tag1029.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 name="KSO_WM_UNIT_PRESET_TEXT" val="Your item title here"/>
</p:tagLst>
</file>

<file path=ppt/tags/tag1030.xml><?xml version="1.0" encoding="utf-8"?>
<p:tagLst xmlns:a="http://schemas.openxmlformats.org/drawingml/2006/main" xmlns:r="http://schemas.openxmlformats.org/officeDocument/2006/relationships"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1_1"/>
  <p:tag name="KSO_WM_UNIT_TYPE" val="l_h_i"/>
  <p:tag name="KSO_WM_UNIT_PRESET_TEXT" val=" "/>
</p:tagLst>
</file>

<file path=ppt/tags/tag1031.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 name="KSO_WM_UNIT_PRESET_TEXT" val="Enter text here"/>
</p:tagLst>
</file>

<file path=ppt/tags/tag1032.xml><?xml version="1.0" encoding="utf-8"?>
<p:tagLst xmlns:a="http://schemas.openxmlformats.org/drawingml/2006/main" xmlns:r="http://schemas.openxmlformats.org/officeDocument/2006/relationships" xmlns:p="http://schemas.openxmlformats.org/presentationml/2006/main">
  <p:tag name="KSO_WM_SLIDE_CONTENT_ORIENTATION" val=""/>
  <p:tag name="KSO_WM_SLIDE_HAS_MASK" val="0"/>
  <p:tag name="KSO_WM_SLIDE_ITEM_CNT" val="1"/>
  <p:tag name="KSO_WM_SLIDE_TYPE" val="text"/>
  <p:tag name="KSO_WM_TEMPLATE_SUBCATEGORY" val="29"/>
  <p:tag name="KSO_WM_BEAUTIFY_FLAG" val="#wm#"/>
  <p:tag name="KSO_WM_TEMPLATE_FIGMA_ID" val="69796626450"/>
  <p:tag name="KSO_WM_TEMPLATE_SLIDE_ID" val="slide_401ab4eff3e33ded"/>
</p:tagLst>
</file>

<file path=ppt/tags/tag1033.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c6def9c653a1482b335062f2fee503a49a27ed71"/>
  <p:tag name="KSO_WM_NEWLAYOUT_GROUP_ID" val="layout_59"/>
  <p:tag name="KSO_WM_NEWLAYOUT_ID" val="slide_401ab4eff3e33ded"/>
  <p:tag name="KSO_WM_UNIT_PRESET_TEXT" val="Your slide title here"/>
</p:tagLst>
</file>

<file path=ppt/tags/tag1034.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d"/>
  <p:tag name="MH_PIC_SOURCE_TYPE" val="generate_slide_ai*{&quot;id&quot;:&quot;http://ai-gateway-save.s3.us-west-2.amazonaws.com/aigc-gateway-v2-prod-us/33fa41f4e58ffc5d5cb85db00e38b02c.png?Expires=1786649365\u0026AWSAccessKeyId=AKIAQDSLOTKOUZKDBXZQ\u0026Signature=RNMyB%2Fvw2bQ0opWwjzWIICV2s4k%3D&quot;,&quot;product_name&quot;:&quot;wps-wpp-pc&quot;,&quot;intention_code&quot;:&quot;wps_wpp_generate_doc&quot;}*ai_google_3.0.7_prod*5dc2adcca7ce87eaf57e6534e01fa3d8-slide-49"/>
</p:tagLst>
</file>

<file path=ppt/tags/tag1035.xml><?xml version="1.0" encoding="utf-8"?>
<p:tagLst xmlns:a="http://schemas.openxmlformats.org/drawingml/2006/main" xmlns:r="http://schemas.openxmlformats.org/officeDocument/2006/relationships" xmlns:p="http://schemas.openxmlformats.org/presentationml/2006/main">
  <p:tag name="KSO_WM_FIGMA_DECORATION_INDEX" val="19"/>
  <p:tag name="$PH_EXT" val="2"/>
  <p:tag name="KSO_WM_BEAUTIFY_FLAG" val="#fgm#"/>
  <p:tag name="KSO_WM_DIAGRAM_GROUP_CODE" val="1"/>
  <p:tag name="KSO_WM_FIGMA_FLAG" val="#fgm#"/>
  <p:tag name="KSO_WM_SYNC_SLIDE_TEXT" val="1"/>
  <p:tag name="KSO_WM_UNIT_INDEX" val="1_1_1"/>
  <p:tag name="KSO_WM_UNIT_TYPE" val="l_h_i"/>
  <p:tag name="KSO_WM_UNIT_PRESET_TEXT" val=" "/>
</p:tagLst>
</file>

<file path=ppt/tags/tag1036.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 name="KSO_WM_UNIT_PRESET_TEXT" val="Your item title here"/>
</p:tagLst>
</file>

<file path=ppt/tags/tag1037.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 name="KSO_WM_UNIT_PRESET_TEXT" val="Enter text here"/>
</p:tagLst>
</file>

<file path=ppt/tags/tag1038.xml><?xml version="1.0" encoding="utf-8"?>
<p:tagLst xmlns:a="http://schemas.openxmlformats.org/drawingml/2006/main" xmlns:r="http://schemas.openxmlformats.org/officeDocument/2006/relationships" xmlns:p="http://schemas.openxmlformats.org/presentationml/2006/main">
  <p:tag name="KSO_WM_SLIDE_CONTENT_ORIENTATION" val=""/>
  <p:tag name="KSO_WM_SLIDE_HAS_MASK" val="0"/>
  <p:tag name="KSO_WM_SLIDE_ITEM_CNT" val="1"/>
  <p:tag name="KSO_WM_SLIDE_TYPE" val="text"/>
  <p:tag name="KSO_WM_TEMPLATE_SUBCATEGORY" val="29"/>
  <p:tag name="KSO_WM_BEAUTIFY_FLAG" val="#wm#"/>
  <p:tag name="KSO_WM_TEMPLATE_FIGMA_ID" val="69796626450"/>
  <p:tag name="KSO_WM_TEMPLATE_SLIDE_ID" val="slide_03e21f5032d441c6"/>
</p:tagLst>
</file>

<file path=ppt/tags/tag1039.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335ccba89ae9a70c650d495356409a10bdd82581"/>
  <p:tag name="KSO_WM_NEWLAYOUT_GROUP_ID" val="layout_60"/>
  <p:tag name="KSO_WM_NEWLAYOUT_ID" val="slide_03e21f5032d441c6"/>
  <p:tag name="KSO_WM_UNIT_PRESET_TEXT" val="Your slide title here"/>
</p:tagLst>
</file>

<file path=ppt/tags/tag1040.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d"/>
  <p:tag name="MH_PIC_SOURCE_TYPE" val="generate_slide_ai*{&quot;id&quot;:&quot;http://ai-gateway-save.s3.us-west-2.amazonaws.com/aigc-gateway-v2-prod-us/889624da11a1a30c42718663d6424f0e.png?Expires=1786649366\u0026AWSAccessKeyId=AKIAQDSLOTKOUZKDBXZQ\u0026Signature=nGunsp8xspoHMnqqUKBQv9l0KOI%3D&quot;,&quot;product_name&quot;:&quot;wps-wpp-pc&quot;,&quot;intention_code&quot;:&quot;wps_wpp_generate_doc&quot;}*ai_google_3.0.7_prod*5dc2adcca7ce87eaf57e6534e01fa3d8-slide-50"/>
</p:tagLst>
</file>

<file path=ppt/tags/tag1041.xml><?xml version="1.0" encoding="utf-8"?>
<p:tagLst xmlns:a="http://schemas.openxmlformats.org/drawingml/2006/main" xmlns:r="http://schemas.openxmlformats.org/officeDocument/2006/relationships" xmlns:p="http://schemas.openxmlformats.org/presentationml/2006/main">
  <p:tag name="KSO_WM_FIGMA_DECORATION_INDEX" val="18_contentModel"/>
  <p:tag name="$PH_EXT" val="2"/>
  <p:tag name="KSO_WM_BEAUTIFY_FLAG" val="#fgm#"/>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1"/>
  <p:tag name="KSO_WM_UNIT_TYPE" val="l_i"/>
  <p:tag name="KSO_WM_UNIT_PRESET_TEXT" val=" "/>
</p:tagLst>
</file>

<file path=ppt/tags/tag1042.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 name="KSO_WM_UNIT_PRESET_TEXT" val="Item title here"/>
</p:tagLst>
</file>

<file path=ppt/tags/tag1043.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 name="KSO_WM_UNIT_PRESET_TEXT" val="Enter text here"/>
</p:tagLst>
</file>

<file path=ppt/tags/tag1044.xml><?xml version="1.0" encoding="utf-8"?>
<p:tagLst xmlns:a="http://schemas.openxmlformats.org/drawingml/2006/main" xmlns:r="http://schemas.openxmlformats.org/officeDocument/2006/relationships" xmlns:p="http://schemas.openxmlformats.org/presentationml/2006/main">
  <p:tag name="KSO_WM_SLIDE_CONTENT_ORIENTATION" val=""/>
  <p:tag name="KSO_WM_SLIDE_HAS_MASK" val="0"/>
  <p:tag name="KSO_WM_SLIDE_ITEM_CNT" val="2"/>
  <p:tag name="KSO_WM_SLIDE_TYPE" val="text"/>
  <p:tag name="KSO_WM_TEMPLATE_SUBCATEGORY" val="29"/>
  <p:tag name="KSO_WM_BEAUTIFY_FLAG" val="#wm#"/>
  <p:tag name="KSO_WM_TEMPLATE_FIGMA_ID" val="69796626450"/>
  <p:tag name="KSO_WM_TEMPLATE_SLIDE_ID" val="slide_9f304c9121e25c0c"/>
</p:tagLst>
</file>

<file path=ppt/tags/tag1045.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52a8db71e4e7c34fe09e78c49825b31f2b18c35a"/>
  <p:tag name="KSO_WM_NEWLAYOUT_GROUP_ID" val="layout_27"/>
  <p:tag name="KSO_WM_NEWLAYOUT_ID" val="slide_9f304c9121e25c0c"/>
  <p:tag name="KSO_WM_UNIT_PRESET_TEXT" val="Your slide title here"/>
</p:tagLst>
</file>

<file path=ppt/tags/tag1046.xml><?xml version="1.0" encoding="utf-8"?>
<p:tagLst xmlns:a="http://schemas.openxmlformats.org/drawingml/2006/main" xmlns:r="http://schemas.openxmlformats.org/officeDocument/2006/relationships" xmlns:p="http://schemas.openxmlformats.org/presentationml/2006/main">
  <p:tag name="KSO_WM_FIGMA_DECORATION_INDEX" val="14"/>
  <p:tag name="$PH_EXT" val="2"/>
  <p:tag name="KSO_WM_BEAUTIFY_FLAG" val="#fgm#"/>
  <p:tag name="KSO_WM_DIAGRAM_GROUP_CODE" val="1"/>
  <p:tag name="KSO_WM_FIGMA_FLAG" val="#fgm#"/>
  <p:tag name="KSO_WM_SYNC_SLIDE_TEXT" val="1"/>
  <p:tag name="KSO_WM_UNIT_INDEX" val="1_1_1"/>
  <p:tag name="KSO_WM_UNIT_TYPE" val="l_h_i"/>
  <p:tag name="KSO_WM_UNIT_PRESET_TEXT" val=" "/>
</p:tagLst>
</file>

<file path=ppt/tags/tag1047.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2"/>
  <p:tag name="KSO_WM_UNIT_SUBTYPE" val="d"/>
  <p:tag name="KSO_WM_UNIT_TYPE" val="l_h_i"/>
  <p:tag name="KSO_WM_UNIT_PRESET_TEXT" val="01"/>
</p:tagLst>
</file>

<file path=ppt/tags/tag1048.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 name="KSO_WM_UNIT_PRESET_TEXT" val="Your item title here"/>
</p:tagLst>
</file>

<file path=ppt/tags/tag1049.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 name="KSO_WM_UNIT_PRESET_TEXT" val="Enter title text here"/>
</p:tagLst>
</file>

<file path=ppt/tags/tag1050.xml><?xml version="1.0" encoding="utf-8"?>
<p:tagLst xmlns:a="http://schemas.openxmlformats.org/drawingml/2006/main" xmlns:r="http://schemas.openxmlformats.org/officeDocument/2006/relationships" xmlns:p="http://schemas.openxmlformats.org/presentationml/2006/main">
  <p:tag name="KSO_WM_FIGMA_DECORATION_INDEX" val="14"/>
  <p:tag name="$PH_EXT" val="2"/>
  <p:tag name="KSO_WM_BEAUTIFY_FLAG" val="#fgm#"/>
  <p:tag name="KSO_WM_DIAGRAM_GROUP_CODE" val="1"/>
  <p:tag name="KSO_WM_FIGMA_FLAG" val="#fgm#"/>
  <p:tag name="KSO_WM_SYNC_SLIDE_TEXT" val="1"/>
  <p:tag name="KSO_WM_UNIT_INDEX" val="1_2_1"/>
  <p:tag name="KSO_WM_UNIT_TYPE" val="l_h_i"/>
  <p:tag name="KSO_WM_UNIT_PRESET_TEXT" val=" "/>
</p:tagLst>
</file>

<file path=ppt/tags/tag1051.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2"/>
  <p:tag name="KSO_WM_UNIT_SUBTYPE" val="d"/>
  <p:tag name="KSO_WM_UNIT_TYPE" val="l_h_i"/>
  <p:tag name="KSO_WM_UNIT_PRESET_TEXT" val="02"/>
</p:tagLst>
</file>

<file path=ppt/tags/tag1052.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a"/>
  <p:tag name="KSO_WM_UNIT_PRESET_TEXT" val="Your item title here"/>
</p:tagLst>
</file>

<file path=ppt/tags/tag1053.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f"/>
  <p:tag name="KSO_WM_UNIT_PRESET_TEXT" val="Enter title text here"/>
</p:tagLst>
</file>

<file path=ppt/tags/tag1054.xml><?xml version="1.0" encoding="utf-8"?>
<p:tagLst xmlns:a="http://schemas.openxmlformats.org/drawingml/2006/main" xmlns:r="http://schemas.openxmlformats.org/officeDocument/2006/relationships" xmlns:p="http://schemas.openxmlformats.org/presentationml/2006/main">
  <p:tag name="KSO_WM_SLIDE_CONTENT_ORIENTATION" val=""/>
  <p:tag name="KSO_WM_SLIDE_HAS_MASK" val="0"/>
  <p:tag name="KSO_WM_SLIDE_ITEM_CNT" val="1"/>
  <p:tag name="KSO_WM_SLIDE_TYPE" val="text"/>
  <p:tag name="KSO_WM_TEMPLATE_SUBCATEGORY" val="29"/>
  <p:tag name="KSO_WM_BEAUTIFY_FLAG" val="#wm#"/>
  <p:tag name="KSO_WM_TEMPLATE_FIGMA_ID" val="69796626450"/>
  <p:tag name="KSO_WM_TEMPLATE_SLIDE_ID" val="slide_366fb304533f48a4"/>
</p:tagLst>
</file>

<file path=ppt/tags/tag1055.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19ba1a58949bd8e5bde50c721dfc1971cc0dd1a2"/>
  <p:tag name="KSO_WM_NEWLAYOUT_GROUP_ID" val="layout_61"/>
  <p:tag name="KSO_WM_NEWLAYOUT_ID" val="slide_366fb304533f48a4"/>
  <p:tag name="KSO_WM_UNIT_PRESET_TEXT" val="Your slide title here"/>
</p:tagLst>
</file>

<file path=ppt/tags/tag1056.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d"/>
  <p:tag name="MH_PIC_SOURCE_TYPE" val="generate_slide_ai*{&quot;id&quot;:&quot;http://ai-gateway-save.s3.us-west-2.amazonaws.com/aigc-gateway-v2-prod-us/046e2dcd8aae4444162052885516f392.png?Expires=1786649357\u0026AWSAccessKeyId=AKIAQDSLOTKOUZKDBXZQ\u0026Signature=WlE9qyqnAMgPzrPkRaiAw4sdRR0%3D&quot;,&quot;product_name&quot;:&quot;wps-wpp-pc&quot;,&quot;intention_code&quot;:&quot;wps_wpp_generate_doc&quot;}*ai_google_3.0.7_prod*5dc2adcca7ce87eaf57e6534e01fa3d8-slide-52"/>
</p:tagLst>
</file>

<file path=ppt/tags/tag1057.xml><?xml version="1.0" encoding="utf-8"?>
<p:tagLst xmlns:a="http://schemas.openxmlformats.org/drawingml/2006/main" xmlns:r="http://schemas.openxmlformats.org/officeDocument/2006/relationships" xmlns:p="http://schemas.openxmlformats.org/presentationml/2006/main">
  <p:tag name="KSO_WM_FIGMA_DECORATION_INDEX" val="17_contentModel"/>
  <p:tag name="$PH_EXT" val="2"/>
  <p:tag name="KSO_WM_BEAUTIFY_FLAG" val="#fgm#"/>
  <p:tag name="KSO_WM_FIGMA_FLAG" val="#fgm#"/>
  <p:tag name="KSO_WM_SYNC_SLIDE_TEXT" val="1"/>
  <p:tag name="KSO_WM_UNIT_INDEX" val="1_1"/>
  <p:tag name="KSO_WM_UNIT_TYPE" val="l_i"/>
  <p:tag name="KSO_WM_UNIT_PRESET_TEXT" val=" "/>
</p:tagLst>
</file>

<file path=ppt/tags/tag1058.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 name="KSO_WM_UNIT_PRESET_TEXT" val="Item title here"/>
</p:tagLst>
</file>

<file path=ppt/tags/tag1059.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 name="KSO_WM_UNIT_PRESET_TEXT" val="Enter text here"/>
</p:tagLst>
</file>

<file path=ppt/tags/tag1060.xml><?xml version="1.0" encoding="utf-8"?>
<p:tagLst xmlns:a="http://schemas.openxmlformats.org/drawingml/2006/main" xmlns:r="http://schemas.openxmlformats.org/officeDocument/2006/relationships" xmlns:p="http://schemas.openxmlformats.org/presentationml/2006/main">
  <p:tag name="KSO_WM_SLIDE_CONTENT_ORIENTATION" val=""/>
  <p:tag name="KSO_WM_SLIDE_HAS_MASK" val="0"/>
  <p:tag name="KSO_WM_SLIDE_ITEM_CNT" val="2"/>
  <p:tag name="KSO_WM_SLIDE_TYPE" val="text"/>
  <p:tag name="KSO_WM_TEMPLATE_SUBCATEGORY" val="29"/>
  <p:tag name="KSO_WM_BEAUTIFY_FLAG" val="#wm#"/>
  <p:tag name="KSO_WM_TEMPLATE_FIGMA_ID" val="69796626450"/>
  <p:tag name="KSO_WM_TEMPLATE_SLIDE_ID" val="slide_810d29b5405e0369"/>
</p:tagLst>
</file>

<file path=ppt/tags/tag1061.xml><?xml version="1.0" encoding="utf-8"?>
<p:tagLst xmlns:a="http://schemas.openxmlformats.org/drawingml/2006/main" xmlns:r="http://schemas.openxmlformats.org/officeDocument/2006/relationships" xmlns:p="http://schemas.openxmlformats.org/presentationml/2006/main">
  <p:tag name="KSO_WM_BEAUTIFY_FLAG" val="#fgm#"/>
  <p:tag name="KSO_WM_FIGMA_FLAG" val="#fgm#"/>
  <p:tag name="KSO_WM_UNIT_INDEX" val="1"/>
  <p:tag name="KSO_WM_UNIT_TYPE" val="a"/>
  <p:tag name="KSO_WM_LAYOUT_CHECK_HASH" val="1f6bd5b445ffbf20df6c2c319bf4871216faac8f"/>
  <p:tag name="KSO_WM_NEWLAYOUT_GROUP_ID" val="layout_57"/>
  <p:tag name="KSO_WM_NEWLAYOUT_ID" val="slide_810d29b5405e0369"/>
  <p:tag name="KSO_WM_UNIT_PRESET_TEXT" val="Your slide title here"/>
</p:tagLst>
</file>

<file path=ppt/tags/tag1062.xml><?xml version="1.0" encoding="utf-8"?>
<p:tagLst xmlns:a="http://schemas.openxmlformats.org/drawingml/2006/main" xmlns:r="http://schemas.openxmlformats.org/officeDocument/2006/relationships" xmlns:p="http://schemas.openxmlformats.org/presentationml/2006/main">
  <p:tag name="KSO_WM_FIGMA_DECORATION_INDEX" val="17"/>
  <p:tag name="$PH_EXT" val="2"/>
  <p:tag name="KSO_WM_BEAUTIFY_FLAG" val="#fgm#"/>
  <p:tag name="KSO_WM_DIAGRAM_GROUP_CODE" val="1"/>
  <p:tag name="KSO_WM_FIGMA_FLAG" val="#fgm#"/>
  <p:tag name="KSO_WM_SYNC_SLIDE_TEXT" val="1"/>
  <p:tag name="KSO_WM_UNIT_INDEX" val="1_1_1"/>
  <p:tag name="KSO_WM_UNIT_TYPE" val="l_h_i"/>
  <p:tag name="KSO_WM_UNIT_PRESET_TEXT" val=" "/>
</p:tagLst>
</file>

<file path=ppt/tags/tag1063.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d"/>
  <p:tag name="MH_PIC_SOURCE_TYPE" val="generate_slide_ai*{&quot;ai_type&quot;:&quot;&quot;,&quot;id&quot;:&quot;&quot;}*_ai_*0"/>
</p:tagLst>
</file>

<file path=ppt/tags/tag1064.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a"/>
  <p:tag name="KSO_WM_UNIT_PRESET_TEXT" val="Your item title here"/>
</p:tagLst>
</file>

<file path=ppt/tags/tag1065.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1_1"/>
  <p:tag name="KSO_WM_UNIT_TYPE" val="l_h_f"/>
  <p:tag name="KSO_WM_UNIT_PRESET_TEXT" val="Enter title text here"/>
</p:tagLst>
</file>

<file path=ppt/tags/tag1066.xml><?xml version="1.0" encoding="utf-8"?>
<p:tagLst xmlns:a="http://schemas.openxmlformats.org/drawingml/2006/main" xmlns:r="http://schemas.openxmlformats.org/officeDocument/2006/relationships" xmlns:p="http://schemas.openxmlformats.org/presentationml/2006/main">
  <p:tag name="KSO_WM_FIGMA_DECORATION_INDEX" val="17"/>
  <p:tag name="$PH_EXT" val="2"/>
  <p:tag name="KSO_WM_BEAUTIFY_FLAG" val="#fgm#"/>
  <p:tag name="KSO_WM_DIAGRAM_GROUP_CODE" val="1"/>
  <p:tag name="KSO_WM_FIGMA_FLAG" val="#fgm#"/>
  <p:tag name="KSO_WM_SYNC_SLIDE_TEXT" val="1"/>
  <p:tag name="KSO_WM_UNIT_INDEX" val="1_2_1"/>
  <p:tag name="KSO_WM_UNIT_TYPE" val="l_h_i"/>
  <p:tag name="KSO_WM_UNIT_PRESET_TEXT" val=" "/>
</p:tagLst>
</file>

<file path=ppt/tags/tag1067.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d"/>
  <p:tag name="MH_PIC_SOURCE_TYPE" val="generate_slide_ai*{&quot;id&quot;:&quot;http://ai-gateway-save.s3.us-west-2.amazonaws.com/aigc-gateway-v2-prod-us/7443e7431ca8735e8e69dabb78e062c9.png?Expires=1786649357\u0026AWSAccessKeyId=AKIAQDSLOTKOUZKDBXZQ\u0026Signature=%2BWUa0qrtlm7iEqd7b9NblYUVKBE%3D&quot;,&quot;product_name&quot;:&quot;wps-wpp-pc&quot;,&quot;intention_code&quot;:&quot;wps_wpp_generate_doc&quot;}*ai_google_3.0.7_prod*5dc2adcca7ce87eaf57e6534e01fa3d8-slide-53"/>
</p:tagLst>
</file>

<file path=ppt/tags/tag1068.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a"/>
  <p:tag name="KSO_WM_UNIT_PRESET_TEXT" val="Your item title here"/>
</p:tagLst>
</file>

<file path=ppt/tags/tag1069.xml><?xml version="1.0" encoding="utf-8"?>
<p:tagLst xmlns:a="http://schemas.openxmlformats.org/drawingml/2006/main" xmlns:r="http://schemas.openxmlformats.org/officeDocument/2006/relationships" xmlns:p="http://schemas.openxmlformats.org/presentationml/2006/main">
  <p:tag name="KSO_WM_BEAUTIFY_FLAG" val="#fgm#"/>
  <p:tag name="KSO_WM_DIAGRAM_GROUP_CODE" val="1"/>
  <p:tag name="KSO_WM_FIGMA_FLAG" val="#fgm#"/>
  <p:tag name="KSO_WM_UNIT_INDEX" val="1_2_1"/>
  <p:tag name="KSO_WM_UNIT_TYPE" val="l_h_f"/>
  <p:tag name="KSO_WM_UNIT_PRESET_TEXT" val="Enter title text here"/>
</p:tagLst>
</file>

<file path=ppt/tags/tag1070.xml><?xml version="1.0" encoding="utf-8"?>
<p:tagLst xmlns:a="http://schemas.openxmlformats.org/drawingml/2006/main" xmlns:r="http://schemas.openxmlformats.org/officeDocument/2006/relationships" xmlns:p="http://schemas.openxmlformats.org/presentationml/2006/main">
  <p:tag name="KSO_WM_SLIDE_CONTENT_ORIENTATION" val=""/>
  <p:tag name="KSO_WM_SLIDE_HAS_MASK" val="0"/>
  <p:tag name="KSO_WM_SLIDE_ITEM_CNT" val="1"/>
  <p:tag name="KSO_WM_SLIDE_TYPE" val="text"/>
  <p:tag name="KSO_WM_TEMPLATE_SUBCATEGORY" val="29"/>
  <p:tag name="KSO_WM_BEAUTIFY_FLAG" val="#wm#"/>
  <p:tag name="KSO_WM_TEMPLATE_FIGMA_ID" val="69796626450"/>
  <p:tag name="KSO_WM_TEMPLATE_SLIDE_ID" val="slide_77a488e21263fc46"/>
</p:tagLst>
</file>

<file path=ppt/tags/tag1071.xml><?xml version="1.0" encoding="utf-8"?>
<p:tagLst xmlns:a="http://schemas.openxmlformats.org/drawingml/2006/main" xmlns:r="http://schemas.openxmlformats.org/officeDocument/2006/relationships" xmlns:p="http://schemas.openxmlformats.org/presentationml/2006/main">
  <p:tag name="KSO_WM_SLIDE_CONTENT_ORIENTATION" val="left"/>
  <p:tag name="KSO_WM_SLIDE_HAS_MASK" val="0"/>
  <p:tag name="KSO_WM_SLIDE_ITEM_CNT" val="0"/>
  <p:tag name="KSO_WM_SLIDE_TYPE" val="endPage"/>
  <p:tag name="KSO_WM_TEMPLATE_SUBCATEGORY" val="29"/>
  <p:tag name="KSO_WM_BEAUTIFY_FLAG" val="#wm#"/>
  <p:tag name="KSO_WM_TEMPLATE_SLIDE_ID" val="slide_06be46c9219ad451"/>
  <p:tag name="KSO_WM_TEMPLATE_INDEX" val="40480965"/>
  <p:tag name="KSO_WM_TEMPLATE_CATEGORY" val="custom"/>
  <p:tag name="KSO_WM_SLIDE_INDEX" val="5"/>
  <p:tag name="KSO_WM_SLIDE_ID" val="custom40480965_9"/>
  <p:tag name="KSO_WM_TEMPLATE_MASTER_TYPE" val="0"/>
  <p:tag name="KSO_WM_SLIDE_LAYOUT" val="a_b"/>
  <p:tag name="KSO_WM_SLIDE_LAYOUT_CNT" val="1_1"/>
  <p:tag name="KSO_WM_TAG_VERSION" val="3.0"/>
</p:tagLst>
</file>

<file path=ppt/tags/tag1072.xml><?xml version="1.0" encoding="utf-8"?>
<p:tagLst xmlns:a="http://schemas.openxmlformats.org/drawingml/2006/main" xmlns:r="http://schemas.openxmlformats.org/officeDocument/2006/relationships" xmlns:p="http://schemas.openxmlformats.org/presentationml/2006/main">
  <p:tag name="KSO_WM_BEAUTIFY_FLAG" val="#wm#"/>
  <p:tag name="KSO_WM_UNIT_INDEX" val="1"/>
  <p:tag name="KSO_WM_UNIT_TEXT_TYPE" val="1"/>
  <p:tag name="KSO_WM_UNIT_TYPE" val="b"/>
  <p:tag name="KSO_WM_UNIT_PRESET_TEXT" val="THE END"/>
  <p:tag name="KSO_WM_FIGMA_FLAG" val="#fgm#"/>
  <p:tag name="KSO_WM_UNIT_ID" val="_11*b*1"/>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ags/tag1073.xml><?xml version="1.0" encoding="utf-8"?>
<p:tagLst xmlns:a="http://schemas.openxmlformats.org/drawingml/2006/main" xmlns:r="http://schemas.openxmlformats.org/officeDocument/2006/relationships" xmlns:p="http://schemas.openxmlformats.org/presentationml/2006/main">
  <p:tag name="KSO_WM_UNIT_TYPE" val="a"/>
  <p:tag name="KSO_WM_BEAUTIFY_FLAG" val="#wm#"/>
  <p:tag name="KSO_WM_UNIT_INDEX" val="1"/>
  <p:tag name="KSO_WM_UNIT_TEXT_TYPE" val="1"/>
  <p:tag name="KSO_WM_LAYOUT_CHECK_HASH" val="369a2c440eed63e793d7a0dce63bab5429c43d71"/>
  <p:tag name="KSO_WM_NEWLAYOUT_ID" val="5154"/>
  <p:tag name="KSO_WM_UNIT_PRESET_TEXT" val="谢谢观看"/>
  <p:tag name="KSO_WM_FIGMA_FLAG" val="#fgm#"/>
  <p:tag name="KSO_WM_UNIT_ID" val="_11*a*1"/>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965"/>
  <p:tag name="KSO_WM_TEMPLATE_CATEGORY" val="custom"/>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
      </a:majorFont>
      <a:minorFont>
        <a:latin typeface="Arial"/>
        <a:ea typeface="微软雅黑"/>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_Theme_2">
  <a:themeElements>
    <a:clrScheme name="自定义 161">
      <a:dk1>
        <a:srgbClr val="000000"/>
      </a:dk1>
      <a:lt1>
        <a:srgbClr val="FFFFFF"/>
      </a:lt1>
      <a:dk2>
        <a:srgbClr val="000C3D"/>
      </a:dk2>
      <a:lt2>
        <a:srgbClr val="F1F4FF"/>
      </a:lt2>
      <a:accent1>
        <a:srgbClr val="3F62FD"/>
      </a:accent1>
      <a:accent2>
        <a:srgbClr val="FFD613"/>
      </a:accent2>
      <a:accent3>
        <a:srgbClr val="F6812D"/>
      </a:accent3>
      <a:accent4>
        <a:srgbClr val="6CA22C"/>
      </a:accent4>
      <a:accent5>
        <a:srgbClr val="F27F66"/>
      </a:accent5>
      <a:accent6>
        <a:srgbClr val="BB2B0F"/>
      </a:accent6>
      <a:hlink>
        <a:srgbClr val="4472C4"/>
      </a:hlink>
      <a:folHlink>
        <a:srgbClr val="BFBFBF"/>
      </a:folHlink>
    </a:clrScheme>
    <a:fontScheme name="">
      <a:majorFont>
        <a:latin typeface="Calibri"/>
        <a:ea typeface=""/>
        <a:cs typeface=""/>
      </a:majorFont>
      <a:minorFont>
        <a:latin typeface="Calibri"/>
        <a:ea typeface=""/>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_Theme_1">
  <a:themeElements>
    <a:clrScheme name="自定义 161">
      <a:dk1>
        <a:srgbClr val="000000"/>
      </a:dk1>
      <a:lt1>
        <a:srgbClr val="FFFFFF"/>
      </a:lt1>
      <a:dk2>
        <a:srgbClr val="000C3D"/>
      </a:dk2>
      <a:lt2>
        <a:srgbClr val="F1F4FF"/>
      </a:lt2>
      <a:accent1>
        <a:srgbClr val="3F62FD"/>
      </a:accent1>
      <a:accent2>
        <a:srgbClr val="FFD613"/>
      </a:accent2>
      <a:accent3>
        <a:srgbClr val="F6812D"/>
      </a:accent3>
      <a:accent4>
        <a:srgbClr val="6CA22C"/>
      </a:accent4>
      <a:accent5>
        <a:srgbClr val="F27F66"/>
      </a:accent5>
      <a:accent6>
        <a:srgbClr val="BB2B0F"/>
      </a:accent6>
      <a:hlink>
        <a:srgbClr val="4472C4"/>
      </a:hlink>
      <a:folHlink>
        <a:srgbClr val="BFBFBF"/>
      </a:folHlink>
    </a:clrScheme>
    <a:fontScheme name="">
      <a:majorFont>
        <a:latin typeface="Calibri"/>
        <a:ea typeface=""/>
        <a:cs typeface=""/>
      </a:majorFont>
      <a:minorFont>
        <a:latin typeface="Calibri"/>
        <a:ea typeface=""/>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TotalTime>
  <Words>22444</Words>
  <Application>Microsoft Office PowerPoint</Application>
  <PresentationFormat>Panorámica</PresentationFormat>
  <Paragraphs>278</Paragraphs>
  <Slides>57</Slides>
  <Notes>9</Notes>
  <HiddenSlides>0</HiddenSlides>
  <MMClips>0</MMClips>
  <ScaleCrop>false</ScaleCrop>
  <HeadingPairs>
    <vt:vector size="6" baseType="variant">
      <vt:variant>
        <vt:lpstr>Fuentes usadas</vt:lpstr>
      </vt:variant>
      <vt:variant>
        <vt:i4>6</vt:i4>
      </vt:variant>
      <vt:variant>
        <vt:lpstr>Tema</vt:lpstr>
      </vt:variant>
      <vt:variant>
        <vt:i4>3</vt:i4>
      </vt:variant>
      <vt:variant>
        <vt:lpstr>Títulos de diapositiva</vt:lpstr>
      </vt:variant>
      <vt:variant>
        <vt:i4>57</vt:i4>
      </vt:variant>
    </vt:vector>
  </HeadingPairs>
  <TitlesOfParts>
    <vt:vector size="66" baseType="lpstr">
      <vt:lpstr>微软雅黑</vt:lpstr>
      <vt:lpstr>Arial</vt:lpstr>
      <vt:lpstr>Calibri</vt:lpstr>
      <vt:lpstr>Google Sans Text</vt:lpstr>
      <vt:lpstr>Times New Roman</vt:lpstr>
      <vt:lpstr>Wingdings</vt:lpstr>
      <vt:lpstr>WPS</vt:lpstr>
      <vt:lpstr>Office_Theme_2</vt:lpstr>
      <vt:lpstr>Office_Theme_1</vt:lpstr>
      <vt:lpstr>Privacidad, Seguridad e Integridad en Bases de Datos</vt:lpstr>
      <vt:lpstr>Tabla de contenido</vt:lpstr>
      <vt:lpstr>Seguridad de Acceso y Permisos</vt:lpstr>
      <vt:lpstr>La Seguridad como Pilar Fundamental del SGBD</vt:lpstr>
      <vt:lpstr>Presentación de PowerPoint</vt:lpstr>
      <vt:lpstr>La Seguridad como Pilar Fundamental del SGBD</vt:lpstr>
      <vt:lpstr>Administración de Accesos: Roles, Grupos y Permisos</vt:lpstr>
      <vt:lpstr>Administración de Accesos: Roles, Grupos y Permisos</vt:lpstr>
      <vt:lpstr>El Desafío de la Seguridad en Procesos de Integración (ETL)</vt:lpstr>
      <vt:lpstr>El Desafío de la Seguridad en Procesos de Integración (ETL)</vt:lpstr>
      <vt:lpstr>Monitoreo de Seguridad de Base de Datos (DAM)</vt:lpstr>
      <vt:lpstr>Monitoreo de Seguridad de Base de Datos (DAM)</vt:lpstr>
      <vt:lpstr>Integridad y Consistencia de Datos</vt:lpstr>
      <vt:lpstr>Reglas de Integridad en el Modelo de Base de Datos</vt:lpstr>
      <vt:lpstr>Reglas de Integridad en el Modelo de Base de Datos</vt:lpstr>
      <vt:lpstr>Consistencia Transaccional: El Modelo ACID</vt:lpstr>
      <vt:lpstr>Presentación de PowerPoint</vt:lpstr>
      <vt:lpstr>Consistencia Transaccional: El Modelo ACID</vt:lpstr>
      <vt:lpstr>Integridad en Almacenes de Datos (Data Warehouse)</vt:lpstr>
      <vt:lpstr>Integridad en Almacenes de Datos (Data Warehouse)</vt:lpstr>
      <vt:lpstr>Resguardo y Recuperación de Datos</vt:lpstr>
      <vt:lpstr>Resguardo y Recuperación de Datos</vt:lpstr>
      <vt:lpstr>Atributos de Calidad de Datos (Data Quality)</vt:lpstr>
      <vt:lpstr>Atributos de Calidad de Datos (Data Quality)</vt:lpstr>
      <vt:lpstr>Atributos de Calidad de Datos (Data Quality)</vt:lpstr>
      <vt:lpstr>Atributos de Calidad de Datos (Data Quality)</vt:lpstr>
      <vt:lpstr>Elementos de Criptografía, Ofuscación y Enmascaramiento</vt:lpstr>
      <vt:lpstr>Introducción a la Criptografía en Bases de Datos</vt:lpstr>
      <vt:lpstr>Introducción a la Criptografía en Bases de Datos</vt:lpstr>
      <vt:lpstr>Técnicas de Ofuscación de Datos</vt:lpstr>
      <vt:lpstr>Técnicas de Ofuscación de Datos</vt:lpstr>
      <vt:lpstr>Enmascaramiento de Datos (Data Masking)</vt:lpstr>
      <vt:lpstr>Enmascaramiento de Datos (Data Masking)</vt:lpstr>
      <vt:lpstr>Enmascaramiento de Datos (Data Masking)</vt:lpstr>
      <vt:lpstr>Aplicaciones Prácticas de Cifrado y Enmascaramiento</vt:lpstr>
      <vt:lpstr>Aplicaciones Prácticas de Cifrado y Enmascaramiento</vt:lpstr>
      <vt:lpstr>Privacidad en Entornos Masivos y Aspectos Ético-Legales</vt:lpstr>
      <vt:lpstr>Privacidad en Big Data y Entornos Distribuidos</vt:lpstr>
      <vt:lpstr>Privacidad en Big Data y Entornos Distribuidos</vt:lpstr>
      <vt:lpstr>Anonimización y Pseudonimización</vt:lpstr>
      <vt:lpstr>Anonimización y Pseudonimización</vt:lpstr>
      <vt:lpstr>Anonimización y Pseudonimización</vt:lpstr>
      <vt:lpstr>Riesgos de Re-identificación</vt:lpstr>
      <vt:lpstr>Riesgos de Re-identificación</vt:lpstr>
      <vt:lpstr>Aspectos Éticos de la Gestión de Datos</vt:lpstr>
      <vt:lpstr>Aspectos Éticos de la Gestión de Datos</vt:lpstr>
      <vt:lpstr>Marco Legal y Normativas de Privacidad (GDPR, LOPD)</vt:lpstr>
      <vt:lpstr>Marco Legal y Normativas de Privacidad (GDPR, LOPD)</vt:lpstr>
      <vt:lpstr>Marco Legal y Normativas de Privacidad (GDPR, LOPD)</vt:lpstr>
      <vt:lpstr>Auditoría y Cumplimiento Normativo</vt:lpstr>
      <vt:lpstr>Auditoría y Cumplimiento Normativo</vt:lpstr>
      <vt:lpstr>Auditoría y Cumplimiento Normativo</vt:lpstr>
      <vt:lpstr>Desafíos Futuros en Seguridad y Privacidad de Datos</vt:lpstr>
      <vt:lpstr>Desafíos Futuros en Seguridad y Privacidad de Datos</vt:lpstr>
      <vt:lpstr>Conclusiones y Mejores Prácticas</vt:lpstr>
      <vt:lpstr>Presentación de PowerPoint</vt:lpstr>
      <vt:lpstr>Gracias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Privacidad, Seguridad e Integridad en Bases de Datos</dc:title>
  <dc:creator/>
  <cp:lastModifiedBy>diego candelero</cp:lastModifiedBy>
  <cp:revision>3</cp:revision>
  <dcterms:created xsi:type="dcterms:W3CDTF">2026-08-12T19:38:45Z</dcterms:created>
  <dcterms:modified xsi:type="dcterms:W3CDTF">2026-08-16T23:02:21Z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3082-12.1.0.28032</vt:lpwstr>
  </property>
  <property fmtid="{D5CDD505-2E9C-101B-9397-08002B2CF9AE}" pid="3" name="ICV">
    <vt:lpwstr>7C674A718E5A4DDB9E6D1688387412F9_13</vt:lpwstr>
  </property>
  <property fmtid="{D5CDD505-2E9C-101B-9397-08002B2CF9AE}" pid="4" name="KSOTemplateUUID">
    <vt:lpwstr>v1.0_ai_69796626450</vt:lpwstr>
  </property>
</Properties>
</file>